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88" r:id="rId5"/>
    <p:sldId id="282" r:id="rId6"/>
    <p:sldId id="285" r:id="rId7"/>
    <p:sldId id="287" r:id="rId8"/>
    <p:sldId id="261" r:id="rId9"/>
    <p:sldId id="290" r:id="rId10"/>
    <p:sldId id="291" r:id="rId11"/>
    <p:sldId id="292" r:id="rId12"/>
    <p:sldId id="293" r:id="rId13"/>
    <p:sldId id="260" r:id="rId14"/>
    <p:sldId id="262" r:id="rId15"/>
    <p:sldId id="294" r:id="rId16"/>
    <p:sldId id="295" r:id="rId17"/>
    <p:sldId id="268" r:id="rId18"/>
    <p:sldId id="297" r:id="rId19"/>
    <p:sldId id="298" r:id="rId20"/>
    <p:sldId id="299" r:id="rId21"/>
    <p:sldId id="300" r:id="rId22"/>
    <p:sldId id="284" r:id="rId23"/>
    <p:sldId id="296" r:id="rId24"/>
    <p:sldId id="283" r:id="rId25"/>
  </p:sldIdLst>
  <p:sldSz cx="18288000" cy="10287000"/>
  <p:notesSz cx="18288000" cy="10287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bia" initials="N" lastIdx="1" clrIdx="0">
    <p:extLst>
      <p:ext uri="{19B8F6BF-5375-455C-9EA6-DF929625EA0E}">
        <p15:presenceInfo xmlns:p15="http://schemas.microsoft.com/office/powerpoint/2012/main" userId="Nub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02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CBEC1E-85A6-45B4-8AB0-7E6ADF3ABC54}" type="doc">
      <dgm:prSet loTypeId="urn:microsoft.com/office/officeart/2005/8/layout/process5" loCatId="process" qsTypeId="urn:microsoft.com/office/officeart/2005/8/quickstyle/3d2#1" qsCatId="3D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0E135DE-F408-4E9F-B934-619F4AEB165C}">
      <dgm:prSet custT="1"/>
      <dgm:spPr/>
      <dgm:t>
        <a:bodyPr/>
        <a:lstStyle/>
        <a:p>
          <a:pPr algn="ctr" rtl="0"/>
          <a:r>
            <a:rPr lang="es-MX" sz="1800" b="1" dirty="0"/>
            <a:t>1.- Asistir a la plática informativa.</a:t>
          </a:r>
          <a:endParaRPr lang="es-ES" sz="1800" dirty="0"/>
        </a:p>
      </dgm:t>
    </dgm:pt>
    <dgm:pt modelId="{5FA88423-91F7-4DBC-B48E-9101A0BA6C55}" type="parTrans" cxnId="{C0A7EC11-AFD7-4DA7-A601-64DBFFE5EA94}">
      <dgm:prSet/>
      <dgm:spPr/>
      <dgm:t>
        <a:bodyPr/>
        <a:lstStyle/>
        <a:p>
          <a:pPr algn="ctr"/>
          <a:endParaRPr lang="es-ES" sz="1800"/>
        </a:p>
      </dgm:t>
    </dgm:pt>
    <dgm:pt modelId="{04B63241-00D1-4BD0-92C3-BC583246134A}" type="sibTrans" cxnId="{C0A7EC11-AFD7-4DA7-A601-64DBFFE5EA94}">
      <dgm:prSet custT="1"/>
      <dgm:spPr/>
      <dgm:t>
        <a:bodyPr/>
        <a:lstStyle/>
        <a:p>
          <a:pPr algn="ctr"/>
          <a:endParaRPr lang="es-ES" sz="1100"/>
        </a:p>
      </dgm:t>
    </dgm:pt>
    <dgm:pt modelId="{0DB470B3-697F-41D9-969A-5127F76AC1AB}">
      <dgm:prSet custT="1"/>
      <dgm:spPr/>
      <dgm:t>
        <a:bodyPr/>
        <a:lstStyle/>
        <a:p>
          <a:pPr algn="ctr" rtl="0"/>
          <a:r>
            <a:rPr lang="es-MX" sz="1800" b="1" dirty="0"/>
            <a:t>2.- Elegir la opción que mejor te convenga para realizarlo.</a:t>
          </a:r>
          <a:endParaRPr lang="es-ES" sz="1800" dirty="0"/>
        </a:p>
      </dgm:t>
    </dgm:pt>
    <dgm:pt modelId="{1241AB74-025B-42C6-A49F-69374B62A904}" type="parTrans" cxnId="{FD7AE5DC-43A2-4F69-818B-EE0700953CF8}">
      <dgm:prSet/>
      <dgm:spPr/>
      <dgm:t>
        <a:bodyPr/>
        <a:lstStyle/>
        <a:p>
          <a:pPr algn="ctr"/>
          <a:endParaRPr lang="es-ES" sz="1800"/>
        </a:p>
      </dgm:t>
    </dgm:pt>
    <dgm:pt modelId="{DE64FEA2-9F22-421E-A33B-A16E23655FE9}" type="sibTrans" cxnId="{FD7AE5DC-43A2-4F69-818B-EE0700953CF8}">
      <dgm:prSet custT="1"/>
      <dgm:spPr/>
      <dgm:t>
        <a:bodyPr/>
        <a:lstStyle/>
        <a:p>
          <a:pPr algn="ctr"/>
          <a:endParaRPr lang="es-ES" sz="1100"/>
        </a:p>
      </dgm:t>
    </dgm:pt>
    <dgm:pt modelId="{64CAC9C7-D4EC-4156-A99D-A147459EC602}">
      <dgm:prSet custT="1"/>
      <dgm:spPr/>
      <dgm:t>
        <a:bodyPr/>
        <a:lstStyle/>
        <a:p>
          <a:pPr algn="ctr" rtl="0"/>
          <a:r>
            <a:rPr lang="es-MX" sz="1800" b="1" dirty="0"/>
            <a:t>3.-Llenar el formulario de inscripción antes de iniciarlo.</a:t>
          </a:r>
          <a:endParaRPr lang="es-ES" sz="1800" dirty="0"/>
        </a:p>
      </dgm:t>
    </dgm:pt>
    <dgm:pt modelId="{412448C4-0632-4DB6-9825-CF4DE099E5DA}" type="parTrans" cxnId="{C0950EFF-2771-44D9-8B8E-9A54A0C3AE4C}">
      <dgm:prSet/>
      <dgm:spPr/>
      <dgm:t>
        <a:bodyPr/>
        <a:lstStyle/>
        <a:p>
          <a:pPr algn="ctr"/>
          <a:endParaRPr lang="es-ES" sz="1800"/>
        </a:p>
      </dgm:t>
    </dgm:pt>
    <dgm:pt modelId="{6FF65E08-11E9-43B4-AB7D-269670784EF3}" type="sibTrans" cxnId="{C0950EFF-2771-44D9-8B8E-9A54A0C3AE4C}">
      <dgm:prSet custT="1"/>
      <dgm:spPr/>
      <dgm:t>
        <a:bodyPr/>
        <a:lstStyle/>
        <a:p>
          <a:pPr algn="ctr"/>
          <a:endParaRPr lang="es-ES" sz="1100"/>
        </a:p>
      </dgm:t>
    </dgm:pt>
    <dgm:pt modelId="{EFDD811C-FEC5-4129-AF7D-51D310C8077E}">
      <dgm:prSet custT="1"/>
      <dgm:spPr/>
      <dgm:t>
        <a:bodyPr/>
        <a:lstStyle/>
        <a:p>
          <a:pPr algn="ctr" rtl="0"/>
          <a:r>
            <a:rPr lang="es-MX" sz="1800" b="1" dirty="0"/>
            <a:t>4.- Formalizarlo con la Carta de Aceptación.</a:t>
          </a:r>
          <a:endParaRPr lang="es-ES" sz="1800" dirty="0"/>
        </a:p>
      </dgm:t>
    </dgm:pt>
    <dgm:pt modelId="{8A50086E-CCB6-455D-8E23-0FF0C5C0C234}" type="parTrans" cxnId="{217DB3FA-6E3B-42AD-B926-270E31182EAF}">
      <dgm:prSet/>
      <dgm:spPr/>
      <dgm:t>
        <a:bodyPr/>
        <a:lstStyle/>
        <a:p>
          <a:pPr algn="ctr"/>
          <a:endParaRPr lang="es-ES" sz="1800"/>
        </a:p>
      </dgm:t>
    </dgm:pt>
    <dgm:pt modelId="{9771F49F-752A-48DC-951F-1FE1715324B9}" type="sibTrans" cxnId="{217DB3FA-6E3B-42AD-B926-270E31182EAF}">
      <dgm:prSet custT="1"/>
      <dgm:spPr/>
      <dgm:t>
        <a:bodyPr/>
        <a:lstStyle/>
        <a:p>
          <a:pPr algn="ctr"/>
          <a:endParaRPr lang="es-ES" sz="1100"/>
        </a:p>
      </dgm:t>
    </dgm:pt>
    <dgm:pt modelId="{CC55F2FC-95DC-4A02-9E92-1205389C86F0}">
      <dgm:prSet custT="1"/>
      <dgm:spPr/>
      <dgm:t>
        <a:bodyPr/>
        <a:lstStyle/>
        <a:p>
          <a:pPr algn="ctr" rtl="0"/>
          <a:r>
            <a:rPr lang="es-MX" sz="1800" b="1" dirty="0"/>
            <a:t>5.- Elaborar  3 informes de actividades, cada uno de 160 hrs.</a:t>
          </a:r>
          <a:endParaRPr lang="es-ES" sz="1800" dirty="0"/>
        </a:p>
      </dgm:t>
    </dgm:pt>
    <dgm:pt modelId="{69C5472F-190F-4DEB-BB0B-93118751A1C3}" type="parTrans" cxnId="{D8E23CCC-E5FE-4C55-BCB2-B2F665614F31}">
      <dgm:prSet/>
      <dgm:spPr/>
      <dgm:t>
        <a:bodyPr/>
        <a:lstStyle/>
        <a:p>
          <a:pPr algn="ctr"/>
          <a:endParaRPr lang="es-ES" sz="1800"/>
        </a:p>
      </dgm:t>
    </dgm:pt>
    <dgm:pt modelId="{F9673FAE-154D-4253-BD91-EFF31D993581}" type="sibTrans" cxnId="{D8E23CCC-E5FE-4C55-BCB2-B2F665614F31}">
      <dgm:prSet custT="1"/>
      <dgm:spPr/>
      <dgm:t>
        <a:bodyPr/>
        <a:lstStyle/>
        <a:p>
          <a:pPr algn="ctr"/>
          <a:endParaRPr lang="es-ES" sz="1100"/>
        </a:p>
      </dgm:t>
    </dgm:pt>
    <dgm:pt modelId="{18D71645-6BBA-4EE2-9EBA-10509385F76D}">
      <dgm:prSet custT="1"/>
      <dgm:spPr/>
      <dgm:t>
        <a:bodyPr/>
        <a:lstStyle/>
        <a:p>
          <a:pPr algn="ctr" rtl="0"/>
          <a:r>
            <a:rPr lang="es-MX" sz="1800" b="1" dirty="0"/>
            <a:t>6.- Solicitar la Carta de Liberación.</a:t>
          </a:r>
          <a:endParaRPr lang="es-ES" sz="1400" dirty="0"/>
        </a:p>
      </dgm:t>
    </dgm:pt>
    <dgm:pt modelId="{B3DE2950-5448-4CF8-9DEB-E1E36F90C8CB}" type="parTrans" cxnId="{E208AC77-BD54-4ADF-91F3-9296917E2820}">
      <dgm:prSet/>
      <dgm:spPr/>
      <dgm:t>
        <a:bodyPr/>
        <a:lstStyle/>
        <a:p>
          <a:pPr algn="ctr"/>
          <a:endParaRPr lang="es-ES" sz="1800"/>
        </a:p>
      </dgm:t>
    </dgm:pt>
    <dgm:pt modelId="{F47CDA1D-6A89-4AF2-8E06-D998EFD05E8C}" type="sibTrans" cxnId="{E208AC77-BD54-4ADF-91F3-9296917E2820}">
      <dgm:prSet custT="1"/>
      <dgm:spPr/>
      <dgm:t>
        <a:bodyPr/>
        <a:lstStyle/>
        <a:p>
          <a:pPr algn="ctr"/>
          <a:endParaRPr lang="es-ES" sz="1100"/>
        </a:p>
      </dgm:t>
    </dgm:pt>
    <dgm:pt modelId="{B067A295-DD4E-4CA1-9412-BE5AEE626C9A}">
      <dgm:prSet custT="1"/>
      <dgm:spPr/>
      <dgm:t>
        <a:bodyPr/>
        <a:lstStyle/>
        <a:p>
          <a:pPr algn="ctr" rtl="0"/>
          <a:r>
            <a:rPr lang="es-MX" sz="1800" b="1" dirty="0"/>
            <a:t>7.- Elaborar y entregar la “Memoria Final”. </a:t>
          </a:r>
        </a:p>
      </dgm:t>
    </dgm:pt>
    <dgm:pt modelId="{969F6F18-508D-46A6-A005-3084ADB7FD97}" type="parTrans" cxnId="{932E6B3B-E94C-4321-A698-204FF724B0E8}">
      <dgm:prSet/>
      <dgm:spPr/>
      <dgm:t>
        <a:bodyPr/>
        <a:lstStyle/>
        <a:p>
          <a:pPr algn="ctr"/>
          <a:endParaRPr lang="es-ES" sz="1800"/>
        </a:p>
      </dgm:t>
    </dgm:pt>
    <dgm:pt modelId="{F3342A5A-AB92-4C54-957C-B6394C3EAB3C}" type="sibTrans" cxnId="{932E6B3B-E94C-4321-A698-204FF724B0E8}">
      <dgm:prSet/>
      <dgm:spPr/>
      <dgm:t>
        <a:bodyPr/>
        <a:lstStyle/>
        <a:p>
          <a:pPr algn="ctr"/>
          <a:endParaRPr lang="es-ES" sz="1800"/>
        </a:p>
      </dgm:t>
    </dgm:pt>
    <dgm:pt modelId="{6112505B-BBA6-44F7-A4BC-ECD9379AE5F7}" type="pres">
      <dgm:prSet presAssocID="{0ACBEC1E-85A6-45B4-8AB0-7E6ADF3ABC54}" presName="diagram" presStyleCnt="0">
        <dgm:presLayoutVars>
          <dgm:dir/>
          <dgm:resizeHandles val="exact"/>
        </dgm:presLayoutVars>
      </dgm:prSet>
      <dgm:spPr/>
    </dgm:pt>
    <dgm:pt modelId="{B79E62C6-5DE9-4458-BB22-E7229E5C67D3}" type="pres">
      <dgm:prSet presAssocID="{40E135DE-F408-4E9F-B934-619F4AEB165C}" presName="node" presStyleLbl="node1" presStyleIdx="0" presStyleCnt="7">
        <dgm:presLayoutVars>
          <dgm:bulletEnabled val="1"/>
        </dgm:presLayoutVars>
      </dgm:prSet>
      <dgm:spPr/>
    </dgm:pt>
    <dgm:pt modelId="{588AAEFF-CB7F-49D7-B2B5-5F2B407347DA}" type="pres">
      <dgm:prSet presAssocID="{04B63241-00D1-4BD0-92C3-BC583246134A}" presName="sibTrans" presStyleLbl="sibTrans2D1" presStyleIdx="0" presStyleCnt="6"/>
      <dgm:spPr/>
    </dgm:pt>
    <dgm:pt modelId="{CEDFB65B-148F-4880-86FD-9844D0535D5E}" type="pres">
      <dgm:prSet presAssocID="{04B63241-00D1-4BD0-92C3-BC583246134A}" presName="connectorText" presStyleLbl="sibTrans2D1" presStyleIdx="0" presStyleCnt="6"/>
      <dgm:spPr/>
    </dgm:pt>
    <dgm:pt modelId="{EC07A60B-7D91-4C2D-A568-216C89190622}" type="pres">
      <dgm:prSet presAssocID="{0DB470B3-697F-41D9-969A-5127F76AC1AB}" presName="node" presStyleLbl="node1" presStyleIdx="1" presStyleCnt="7">
        <dgm:presLayoutVars>
          <dgm:bulletEnabled val="1"/>
        </dgm:presLayoutVars>
      </dgm:prSet>
      <dgm:spPr/>
    </dgm:pt>
    <dgm:pt modelId="{F86A02E4-AD9E-4F23-A50D-B5AA3114D1DC}" type="pres">
      <dgm:prSet presAssocID="{DE64FEA2-9F22-421E-A33B-A16E23655FE9}" presName="sibTrans" presStyleLbl="sibTrans2D1" presStyleIdx="1" presStyleCnt="6"/>
      <dgm:spPr/>
    </dgm:pt>
    <dgm:pt modelId="{176CA2DA-BBDF-4244-90E2-1C150A17FFD2}" type="pres">
      <dgm:prSet presAssocID="{DE64FEA2-9F22-421E-A33B-A16E23655FE9}" presName="connectorText" presStyleLbl="sibTrans2D1" presStyleIdx="1" presStyleCnt="6"/>
      <dgm:spPr/>
    </dgm:pt>
    <dgm:pt modelId="{0961608F-E2C9-4F66-A5AB-078BBA15D3B2}" type="pres">
      <dgm:prSet presAssocID="{64CAC9C7-D4EC-4156-A99D-A147459EC602}" presName="node" presStyleLbl="node1" presStyleIdx="2" presStyleCnt="7">
        <dgm:presLayoutVars>
          <dgm:bulletEnabled val="1"/>
        </dgm:presLayoutVars>
      </dgm:prSet>
      <dgm:spPr/>
    </dgm:pt>
    <dgm:pt modelId="{562D2165-F5C4-4DAC-A65C-92CF8B4D8467}" type="pres">
      <dgm:prSet presAssocID="{6FF65E08-11E9-43B4-AB7D-269670784EF3}" presName="sibTrans" presStyleLbl="sibTrans2D1" presStyleIdx="2" presStyleCnt="6"/>
      <dgm:spPr/>
    </dgm:pt>
    <dgm:pt modelId="{0236B88D-D7F3-4F2B-A30D-0B789CA9B3C1}" type="pres">
      <dgm:prSet presAssocID="{6FF65E08-11E9-43B4-AB7D-269670784EF3}" presName="connectorText" presStyleLbl="sibTrans2D1" presStyleIdx="2" presStyleCnt="6"/>
      <dgm:spPr/>
    </dgm:pt>
    <dgm:pt modelId="{4CAF061D-7DDF-41A3-BC30-8633AAD673BB}" type="pres">
      <dgm:prSet presAssocID="{EFDD811C-FEC5-4129-AF7D-51D310C8077E}" presName="node" presStyleLbl="node1" presStyleIdx="3" presStyleCnt="7" custLinFactNeighborX="2048" custLinFactNeighborY="-2533">
        <dgm:presLayoutVars>
          <dgm:bulletEnabled val="1"/>
        </dgm:presLayoutVars>
      </dgm:prSet>
      <dgm:spPr/>
    </dgm:pt>
    <dgm:pt modelId="{370961FC-8B6E-403C-BDB1-A28DD4183894}" type="pres">
      <dgm:prSet presAssocID="{9771F49F-752A-48DC-951F-1FE1715324B9}" presName="sibTrans" presStyleLbl="sibTrans2D1" presStyleIdx="3" presStyleCnt="6"/>
      <dgm:spPr/>
    </dgm:pt>
    <dgm:pt modelId="{31A419A4-D3EB-4DF0-B6B5-628255E11260}" type="pres">
      <dgm:prSet presAssocID="{9771F49F-752A-48DC-951F-1FE1715324B9}" presName="connectorText" presStyleLbl="sibTrans2D1" presStyleIdx="3" presStyleCnt="6"/>
      <dgm:spPr/>
    </dgm:pt>
    <dgm:pt modelId="{7AC176EA-3FFB-466A-AF0F-51E52BF3D553}" type="pres">
      <dgm:prSet presAssocID="{CC55F2FC-95DC-4A02-9E92-1205389C86F0}" presName="node" presStyleLbl="node1" presStyleIdx="4" presStyleCnt="7">
        <dgm:presLayoutVars>
          <dgm:bulletEnabled val="1"/>
        </dgm:presLayoutVars>
      </dgm:prSet>
      <dgm:spPr/>
    </dgm:pt>
    <dgm:pt modelId="{28313A00-E684-4172-A27D-074547738BE8}" type="pres">
      <dgm:prSet presAssocID="{F9673FAE-154D-4253-BD91-EFF31D993581}" presName="sibTrans" presStyleLbl="sibTrans2D1" presStyleIdx="4" presStyleCnt="6"/>
      <dgm:spPr/>
    </dgm:pt>
    <dgm:pt modelId="{F3BD2B15-908F-496C-98E5-2DB214B71A32}" type="pres">
      <dgm:prSet presAssocID="{F9673FAE-154D-4253-BD91-EFF31D993581}" presName="connectorText" presStyleLbl="sibTrans2D1" presStyleIdx="4" presStyleCnt="6"/>
      <dgm:spPr/>
    </dgm:pt>
    <dgm:pt modelId="{0FA8CDFF-1E75-4439-8B56-F9EF6144AA90}" type="pres">
      <dgm:prSet presAssocID="{18D71645-6BBA-4EE2-9EBA-10509385F76D}" presName="node" presStyleLbl="node1" presStyleIdx="5" presStyleCnt="7">
        <dgm:presLayoutVars>
          <dgm:bulletEnabled val="1"/>
        </dgm:presLayoutVars>
      </dgm:prSet>
      <dgm:spPr/>
    </dgm:pt>
    <dgm:pt modelId="{914651BA-E796-4BDC-84BC-0285B161061A}" type="pres">
      <dgm:prSet presAssocID="{F47CDA1D-6A89-4AF2-8E06-D998EFD05E8C}" presName="sibTrans" presStyleLbl="sibTrans2D1" presStyleIdx="5" presStyleCnt="6"/>
      <dgm:spPr/>
    </dgm:pt>
    <dgm:pt modelId="{08CF15A0-3293-4EFE-B3ED-A8D5BC323470}" type="pres">
      <dgm:prSet presAssocID="{F47CDA1D-6A89-4AF2-8E06-D998EFD05E8C}" presName="connectorText" presStyleLbl="sibTrans2D1" presStyleIdx="5" presStyleCnt="6"/>
      <dgm:spPr/>
    </dgm:pt>
    <dgm:pt modelId="{A3B734DB-08EA-45C8-83DF-C2B146352D18}" type="pres">
      <dgm:prSet presAssocID="{B067A295-DD4E-4CA1-9412-BE5AEE626C9A}" presName="node" presStyleLbl="node1" presStyleIdx="6" presStyleCnt="7" custScaleX="127082" custScaleY="132135">
        <dgm:presLayoutVars>
          <dgm:bulletEnabled val="1"/>
        </dgm:presLayoutVars>
      </dgm:prSet>
      <dgm:spPr/>
    </dgm:pt>
  </dgm:ptLst>
  <dgm:cxnLst>
    <dgm:cxn modelId="{59EFE400-68AA-405B-AA18-C424C035C2A4}" type="presOf" srcId="{EFDD811C-FEC5-4129-AF7D-51D310C8077E}" destId="{4CAF061D-7DDF-41A3-BC30-8633AAD673BB}" srcOrd="0" destOrd="0" presId="urn:microsoft.com/office/officeart/2005/8/layout/process5"/>
    <dgm:cxn modelId="{9118EB02-4215-4A6C-B455-D6F4F9A59F66}" type="presOf" srcId="{6FF65E08-11E9-43B4-AB7D-269670784EF3}" destId="{562D2165-F5C4-4DAC-A65C-92CF8B4D8467}" srcOrd="0" destOrd="0" presId="urn:microsoft.com/office/officeart/2005/8/layout/process5"/>
    <dgm:cxn modelId="{DC067B05-2E73-4E71-8148-EE0830DADAB9}" type="presOf" srcId="{DE64FEA2-9F22-421E-A33B-A16E23655FE9}" destId="{176CA2DA-BBDF-4244-90E2-1C150A17FFD2}" srcOrd="1" destOrd="0" presId="urn:microsoft.com/office/officeart/2005/8/layout/process5"/>
    <dgm:cxn modelId="{2B434F08-58BC-426B-82BE-D9B742A12175}" type="presOf" srcId="{F9673FAE-154D-4253-BD91-EFF31D993581}" destId="{28313A00-E684-4172-A27D-074547738BE8}" srcOrd="0" destOrd="0" presId="urn:microsoft.com/office/officeart/2005/8/layout/process5"/>
    <dgm:cxn modelId="{A20E3009-F939-43A6-A2C2-CA636A481021}" type="presOf" srcId="{40E135DE-F408-4E9F-B934-619F4AEB165C}" destId="{B79E62C6-5DE9-4458-BB22-E7229E5C67D3}" srcOrd="0" destOrd="0" presId="urn:microsoft.com/office/officeart/2005/8/layout/process5"/>
    <dgm:cxn modelId="{C0A7EC11-AFD7-4DA7-A601-64DBFFE5EA94}" srcId="{0ACBEC1E-85A6-45B4-8AB0-7E6ADF3ABC54}" destId="{40E135DE-F408-4E9F-B934-619F4AEB165C}" srcOrd="0" destOrd="0" parTransId="{5FA88423-91F7-4DBC-B48E-9101A0BA6C55}" sibTransId="{04B63241-00D1-4BD0-92C3-BC583246134A}"/>
    <dgm:cxn modelId="{932E6B3B-E94C-4321-A698-204FF724B0E8}" srcId="{0ACBEC1E-85A6-45B4-8AB0-7E6ADF3ABC54}" destId="{B067A295-DD4E-4CA1-9412-BE5AEE626C9A}" srcOrd="6" destOrd="0" parTransId="{969F6F18-508D-46A6-A005-3084ADB7FD97}" sibTransId="{F3342A5A-AB92-4C54-957C-B6394C3EAB3C}"/>
    <dgm:cxn modelId="{08E92644-2244-41DC-A7A3-A4948BA20F2B}" type="presOf" srcId="{F9673FAE-154D-4253-BD91-EFF31D993581}" destId="{F3BD2B15-908F-496C-98E5-2DB214B71A32}" srcOrd="1" destOrd="0" presId="urn:microsoft.com/office/officeart/2005/8/layout/process5"/>
    <dgm:cxn modelId="{40572F66-D203-4650-BECA-799EEAE27C0A}" type="presOf" srcId="{18D71645-6BBA-4EE2-9EBA-10509385F76D}" destId="{0FA8CDFF-1E75-4439-8B56-F9EF6144AA90}" srcOrd="0" destOrd="0" presId="urn:microsoft.com/office/officeart/2005/8/layout/process5"/>
    <dgm:cxn modelId="{256AB647-222D-4025-9B2A-AFB2AD6BD5E1}" type="presOf" srcId="{9771F49F-752A-48DC-951F-1FE1715324B9}" destId="{370961FC-8B6E-403C-BDB1-A28DD4183894}" srcOrd="0" destOrd="0" presId="urn:microsoft.com/office/officeart/2005/8/layout/process5"/>
    <dgm:cxn modelId="{E89A6A6A-FCF4-4B9F-A3FB-4B253344D086}" type="presOf" srcId="{64CAC9C7-D4EC-4156-A99D-A147459EC602}" destId="{0961608F-E2C9-4F66-A5AB-078BBA15D3B2}" srcOrd="0" destOrd="0" presId="urn:microsoft.com/office/officeart/2005/8/layout/process5"/>
    <dgm:cxn modelId="{59DEC372-AEA0-433F-BAF9-6A3CDBEEC4F5}" type="presOf" srcId="{0ACBEC1E-85A6-45B4-8AB0-7E6ADF3ABC54}" destId="{6112505B-BBA6-44F7-A4BC-ECD9379AE5F7}" srcOrd="0" destOrd="0" presId="urn:microsoft.com/office/officeart/2005/8/layout/process5"/>
    <dgm:cxn modelId="{0EFA8775-0684-424B-A4E1-31C94FF68A39}" type="presOf" srcId="{CC55F2FC-95DC-4A02-9E92-1205389C86F0}" destId="{7AC176EA-3FFB-466A-AF0F-51E52BF3D553}" srcOrd="0" destOrd="0" presId="urn:microsoft.com/office/officeart/2005/8/layout/process5"/>
    <dgm:cxn modelId="{E208AC77-BD54-4ADF-91F3-9296917E2820}" srcId="{0ACBEC1E-85A6-45B4-8AB0-7E6ADF3ABC54}" destId="{18D71645-6BBA-4EE2-9EBA-10509385F76D}" srcOrd="5" destOrd="0" parTransId="{B3DE2950-5448-4CF8-9DEB-E1E36F90C8CB}" sibTransId="{F47CDA1D-6A89-4AF2-8E06-D998EFD05E8C}"/>
    <dgm:cxn modelId="{29EB6CA1-0C44-4F4D-806B-361D3412FFAB}" type="presOf" srcId="{04B63241-00D1-4BD0-92C3-BC583246134A}" destId="{CEDFB65B-148F-4880-86FD-9844D0535D5E}" srcOrd="1" destOrd="0" presId="urn:microsoft.com/office/officeart/2005/8/layout/process5"/>
    <dgm:cxn modelId="{550C2AB7-D31C-4C8B-9418-D82A0A786561}" type="presOf" srcId="{04B63241-00D1-4BD0-92C3-BC583246134A}" destId="{588AAEFF-CB7F-49D7-B2B5-5F2B407347DA}" srcOrd="0" destOrd="0" presId="urn:microsoft.com/office/officeart/2005/8/layout/process5"/>
    <dgm:cxn modelId="{B4F98FB8-B90D-4DAB-AC04-699608804BFD}" type="presOf" srcId="{6FF65E08-11E9-43B4-AB7D-269670784EF3}" destId="{0236B88D-D7F3-4F2B-A30D-0B789CA9B3C1}" srcOrd="1" destOrd="0" presId="urn:microsoft.com/office/officeart/2005/8/layout/process5"/>
    <dgm:cxn modelId="{F8EA90C8-4114-49E9-9D19-59DFD2EF5613}" type="presOf" srcId="{B067A295-DD4E-4CA1-9412-BE5AEE626C9A}" destId="{A3B734DB-08EA-45C8-83DF-C2B146352D18}" srcOrd="0" destOrd="0" presId="urn:microsoft.com/office/officeart/2005/8/layout/process5"/>
    <dgm:cxn modelId="{D8E23CCC-E5FE-4C55-BCB2-B2F665614F31}" srcId="{0ACBEC1E-85A6-45B4-8AB0-7E6ADF3ABC54}" destId="{CC55F2FC-95DC-4A02-9E92-1205389C86F0}" srcOrd="4" destOrd="0" parTransId="{69C5472F-190F-4DEB-BB0B-93118751A1C3}" sibTransId="{F9673FAE-154D-4253-BD91-EFF31D993581}"/>
    <dgm:cxn modelId="{06923EDC-696D-4018-AEA7-F787038D6C1E}" type="presOf" srcId="{9771F49F-752A-48DC-951F-1FE1715324B9}" destId="{31A419A4-D3EB-4DF0-B6B5-628255E11260}" srcOrd="1" destOrd="0" presId="urn:microsoft.com/office/officeart/2005/8/layout/process5"/>
    <dgm:cxn modelId="{FD7AE5DC-43A2-4F69-818B-EE0700953CF8}" srcId="{0ACBEC1E-85A6-45B4-8AB0-7E6ADF3ABC54}" destId="{0DB470B3-697F-41D9-969A-5127F76AC1AB}" srcOrd="1" destOrd="0" parTransId="{1241AB74-025B-42C6-A49F-69374B62A904}" sibTransId="{DE64FEA2-9F22-421E-A33B-A16E23655FE9}"/>
    <dgm:cxn modelId="{3DB0E3ED-C16F-4C22-A8AC-FAE8EE4749B8}" type="presOf" srcId="{DE64FEA2-9F22-421E-A33B-A16E23655FE9}" destId="{F86A02E4-AD9E-4F23-A50D-B5AA3114D1DC}" srcOrd="0" destOrd="0" presId="urn:microsoft.com/office/officeart/2005/8/layout/process5"/>
    <dgm:cxn modelId="{12EED9F0-E9AB-4E13-93F6-DAAB8359A551}" type="presOf" srcId="{0DB470B3-697F-41D9-969A-5127F76AC1AB}" destId="{EC07A60B-7D91-4C2D-A568-216C89190622}" srcOrd="0" destOrd="0" presId="urn:microsoft.com/office/officeart/2005/8/layout/process5"/>
    <dgm:cxn modelId="{9828C0F2-B5FC-4E28-874E-E375694FD6BD}" type="presOf" srcId="{F47CDA1D-6A89-4AF2-8E06-D998EFD05E8C}" destId="{08CF15A0-3293-4EFE-B3ED-A8D5BC323470}" srcOrd="1" destOrd="0" presId="urn:microsoft.com/office/officeart/2005/8/layout/process5"/>
    <dgm:cxn modelId="{8C68AEF3-7EE0-4152-94C0-A2AD8E96E008}" type="presOf" srcId="{F47CDA1D-6A89-4AF2-8E06-D998EFD05E8C}" destId="{914651BA-E796-4BDC-84BC-0285B161061A}" srcOrd="0" destOrd="0" presId="urn:microsoft.com/office/officeart/2005/8/layout/process5"/>
    <dgm:cxn modelId="{217DB3FA-6E3B-42AD-B926-270E31182EAF}" srcId="{0ACBEC1E-85A6-45B4-8AB0-7E6ADF3ABC54}" destId="{EFDD811C-FEC5-4129-AF7D-51D310C8077E}" srcOrd="3" destOrd="0" parTransId="{8A50086E-CCB6-455D-8E23-0FF0C5C0C234}" sibTransId="{9771F49F-752A-48DC-951F-1FE1715324B9}"/>
    <dgm:cxn modelId="{C0950EFF-2771-44D9-8B8E-9A54A0C3AE4C}" srcId="{0ACBEC1E-85A6-45B4-8AB0-7E6ADF3ABC54}" destId="{64CAC9C7-D4EC-4156-A99D-A147459EC602}" srcOrd="2" destOrd="0" parTransId="{412448C4-0632-4DB6-9825-CF4DE099E5DA}" sibTransId="{6FF65E08-11E9-43B4-AB7D-269670784EF3}"/>
    <dgm:cxn modelId="{CAC628F4-2497-4DC6-8657-9C563BE32A17}" type="presParOf" srcId="{6112505B-BBA6-44F7-A4BC-ECD9379AE5F7}" destId="{B79E62C6-5DE9-4458-BB22-E7229E5C67D3}" srcOrd="0" destOrd="0" presId="urn:microsoft.com/office/officeart/2005/8/layout/process5"/>
    <dgm:cxn modelId="{8B061A8A-31E6-4DE3-945A-2A7D4D620FC6}" type="presParOf" srcId="{6112505B-BBA6-44F7-A4BC-ECD9379AE5F7}" destId="{588AAEFF-CB7F-49D7-B2B5-5F2B407347DA}" srcOrd="1" destOrd="0" presId="urn:microsoft.com/office/officeart/2005/8/layout/process5"/>
    <dgm:cxn modelId="{6AE39836-1CC8-4A05-8E90-7F7EC8ADF069}" type="presParOf" srcId="{588AAEFF-CB7F-49D7-B2B5-5F2B407347DA}" destId="{CEDFB65B-148F-4880-86FD-9844D0535D5E}" srcOrd="0" destOrd="0" presId="urn:microsoft.com/office/officeart/2005/8/layout/process5"/>
    <dgm:cxn modelId="{E782A256-135C-4386-BE5A-975B716461D9}" type="presParOf" srcId="{6112505B-BBA6-44F7-A4BC-ECD9379AE5F7}" destId="{EC07A60B-7D91-4C2D-A568-216C89190622}" srcOrd="2" destOrd="0" presId="urn:microsoft.com/office/officeart/2005/8/layout/process5"/>
    <dgm:cxn modelId="{F3B8E6C2-DDE2-4A49-AEF6-002B36393B6C}" type="presParOf" srcId="{6112505B-BBA6-44F7-A4BC-ECD9379AE5F7}" destId="{F86A02E4-AD9E-4F23-A50D-B5AA3114D1DC}" srcOrd="3" destOrd="0" presId="urn:microsoft.com/office/officeart/2005/8/layout/process5"/>
    <dgm:cxn modelId="{B9670C72-AB97-4578-91AE-67DF01977A20}" type="presParOf" srcId="{F86A02E4-AD9E-4F23-A50D-B5AA3114D1DC}" destId="{176CA2DA-BBDF-4244-90E2-1C150A17FFD2}" srcOrd="0" destOrd="0" presId="urn:microsoft.com/office/officeart/2005/8/layout/process5"/>
    <dgm:cxn modelId="{15A1BF69-52DD-4B6B-9489-95E42D8EDF04}" type="presParOf" srcId="{6112505B-BBA6-44F7-A4BC-ECD9379AE5F7}" destId="{0961608F-E2C9-4F66-A5AB-078BBA15D3B2}" srcOrd="4" destOrd="0" presId="urn:microsoft.com/office/officeart/2005/8/layout/process5"/>
    <dgm:cxn modelId="{E4D2E031-8611-44C7-BF6B-7E14989AE420}" type="presParOf" srcId="{6112505B-BBA6-44F7-A4BC-ECD9379AE5F7}" destId="{562D2165-F5C4-4DAC-A65C-92CF8B4D8467}" srcOrd="5" destOrd="0" presId="urn:microsoft.com/office/officeart/2005/8/layout/process5"/>
    <dgm:cxn modelId="{BDBC396D-541D-4648-A104-DDF3B54DBDAF}" type="presParOf" srcId="{562D2165-F5C4-4DAC-A65C-92CF8B4D8467}" destId="{0236B88D-D7F3-4F2B-A30D-0B789CA9B3C1}" srcOrd="0" destOrd="0" presId="urn:microsoft.com/office/officeart/2005/8/layout/process5"/>
    <dgm:cxn modelId="{744BFC49-EC9C-4539-A0F7-081AA944AA76}" type="presParOf" srcId="{6112505B-BBA6-44F7-A4BC-ECD9379AE5F7}" destId="{4CAF061D-7DDF-41A3-BC30-8633AAD673BB}" srcOrd="6" destOrd="0" presId="urn:microsoft.com/office/officeart/2005/8/layout/process5"/>
    <dgm:cxn modelId="{6DA466B9-3C6E-44BB-A9A5-6FEA161B018C}" type="presParOf" srcId="{6112505B-BBA6-44F7-A4BC-ECD9379AE5F7}" destId="{370961FC-8B6E-403C-BDB1-A28DD4183894}" srcOrd="7" destOrd="0" presId="urn:microsoft.com/office/officeart/2005/8/layout/process5"/>
    <dgm:cxn modelId="{89F1AA81-27AA-4694-929D-AC108877BAED}" type="presParOf" srcId="{370961FC-8B6E-403C-BDB1-A28DD4183894}" destId="{31A419A4-D3EB-4DF0-B6B5-628255E11260}" srcOrd="0" destOrd="0" presId="urn:microsoft.com/office/officeart/2005/8/layout/process5"/>
    <dgm:cxn modelId="{96A82B3A-5996-4792-BFA1-1E4104BAB0CE}" type="presParOf" srcId="{6112505B-BBA6-44F7-A4BC-ECD9379AE5F7}" destId="{7AC176EA-3FFB-466A-AF0F-51E52BF3D553}" srcOrd="8" destOrd="0" presId="urn:microsoft.com/office/officeart/2005/8/layout/process5"/>
    <dgm:cxn modelId="{6237BF2A-6919-48A7-80E1-D8294E482239}" type="presParOf" srcId="{6112505B-BBA6-44F7-A4BC-ECD9379AE5F7}" destId="{28313A00-E684-4172-A27D-074547738BE8}" srcOrd="9" destOrd="0" presId="urn:microsoft.com/office/officeart/2005/8/layout/process5"/>
    <dgm:cxn modelId="{AF7B0115-62E2-408A-81BB-98B917FE2296}" type="presParOf" srcId="{28313A00-E684-4172-A27D-074547738BE8}" destId="{F3BD2B15-908F-496C-98E5-2DB214B71A32}" srcOrd="0" destOrd="0" presId="urn:microsoft.com/office/officeart/2005/8/layout/process5"/>
    <dgm:cxn modelId="{9B22F2C5-BCD0-4A0C-8549-F1302FACA782}" type="presParOf" srcId="{6112505B-BBA6-44F7-A4BC-ECD9379AE5F7}" destId="{0FA8CDFF-1E75-4439-8B56-F9EF6144AA90}" srcOrd="10" destOrd="0" presId="urn:microsoft.com/office/officeart/2005/8/layout/process5"/>
    <dgm:cxn modelId="{D2CEE92B-CBC7-47CB-9CA3-6848E0ACDC34}" type="presParOf" srcId="{6112505B-BBA6-44F7-A4BC-ECD9379AE5F7}" destId="{914651BA-E796-4BDC-84BC-0285B161061A}" srcOrd="11" destOrd="0" presId="urn:microsoft.com/office/officeart/2005/8/layout/process5"/>
    <dgm:cxn modelId="{7B5C25A8-D5D3-4F0F-9C26-A109F507ADE0}" type="presParOf" srcId="{914651BA-E796-4BDC-84BC-0285B161061A}" destId="{08CF15A0-3293-4EFE-B3ED-A8D5BC323470}" srcOrd="0" destOrd="0" presId="urn:microsoft.com/office/officeart/2005/8/layout/process5"/>
    <dgm:cxn modelId="{CE734477-2CC1-4723-A14C-E3FFF33D51B9}" type="presParOf" srcId="{6112505B-BBA6-44F7-A4BC-ECD9379AE5F7}" destId="{A3B734DB-08EA-45C8-83DF-C2B146352D18}" srcOrd="12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E62C6-5DE9-4458-BB22-E7229E5C67D3}">
      <dsp:nvSpPr>
        <dsp:cNvPr id="0" name=""/>
        <dsp:cNvSpPr/>
      </dsp:nvSpPr>
      <dsp:spPr>
        <a:xfrm>
          <a:off x="628370" y="69"/>
          <a:ext cx="2456594" cy="147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1.- Asistir a la plática informativa.</a:t>
          </a:r>
          <a:endParaRPr lang="es-ES" sz="1800" kern="1200" dirty="0"/>
        </a:p>
      </dsp:txBody>
      <dsp:txXfrm>
        <a:off x="671541" y="43240"/>
        <a:ext cx="2370252" cy="1387614"/>
      </dsp:txXfrm>
    </dsp:sp>
    <dsp:sp modelId="{588AAEFF-CB7F-49D7-B2B5-5F2B407347DA}">
      <dsp:nvSpPr>
        <dsp:cNvPr id="0" name=""/>
        <dsp:cNvSpPr/>
      </dsp:nvSpPr>
      <dsp:spPr>
        <a:xfrm>
          <a:off x="3301145" y="432430"/>
          <a:ext cx="520797" cy="609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3301145" y="554277"/>
        <a:ext cx="364558" cy="365541"/>
      </dsp:txXfrm>
    </dsp:sp>
    <dsp:sp modelId="{EC07A60B-7D91-4C2D-A568-216C89190622}">
      <dsp:nvSpPr>
        <dsp:cNvPr id="0" name=""/>
        <dsp:cNvSpPr/>
      </dsp:nvSpPr>
      <dsp:spPr>
        <a:xfrm>
          <a:off x="4067602" y="69"/>
          <a:ext cx="2456594" cy="147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2.- Elegir la opción que mejor te convenga para realizarlo.</a:t>
          </a:r>
          <a:endParaRPr lang="es-ES" sz="1800" kern="1200" dirty="0"/>
        </a:p>
      </dsp:txBody>
      <dsp:txXfrm>
        <a:off x="4110773" y="43240"/>
        <a:ext cx="2370252" cy="1387614"/>
      </dsp:txXfrm>
    </dsp:sp>
    <dsp:sp modelId="{F86A02E4-AD9E-4F23-A50D-B5AA3114D1DC}">
      <dsp:nvSpPr>
        <dsp:cNvPr id="0" name=""/>
        <dsp:cNvSpPr/>
      </dsp:nvSpPr>
      <dsp:spPr>
        <a:xfrm>
          <a:off x="6740377" y="432430"/>
          <a:ext cx="520797" cy="609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>
        <a:off x="6740377" y="554277"/>
        <a:ext cx="364558" cy="365541"/>
      </dsp:txXfrm>
    </dsp:sp>
    <dsp:sp modelId="{0961608F-E2C9-4F66-A5AB-078BBA15D3B2}">
      <dsp:nvSpPr>
        <dsp:cNvPr id="0" name=""/>
        <dsp:cNvSpPr/>
      </dsp:nvSpPr>
      <dsp:spPr>
        <a:xfrm>
          <a:off x="7506834" y="69"/>
          <a:ext cx="2456594" cy="147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3.-Llenar el formulario de inscripción antes de iniciarlo.</a:t>
          </a:r>
          <a:endParaRPr lang="es-ES" sz="1800" kern="1200" dirty="0"/>
        </a:p>
      </dsp:txBody>
      <dsp:txXfrm>
        <a:off x="7550005" y="43240"/>
        <a:ext cx="2370252" cy="1387614"/>
      </dsp:txXfrm>
    </dsp:sp>
    <dsp:sp modelId="{562D2165-F5C4-4DAC-A65C-92CF8B4D8467}">
      <dsp:nvSpPr>
        <dsp:cNvPr id="0" name=""/>
        <dsp:cNvSpPr/>
      </dsp:nvSpPr>
      <dsp:spPr>
        <a:xfrm rot="5328519">
          <a:off x="8509433" y="1627880"/>
          <a:ext cx="501118" cy="609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8575659" y="1681955"/>
        <a:ext cx="365541" cy="350783"/>
      </dsp:txXfrm>
    </dsp:sp>
    <dsp:sp modelId="{4CAF061D-7DDF-41A3-BC30-8633AAD673BB}">
      <dsp:nvSpPr>
        <dsp:cNvPr id="0" name=""/>
        <dsp:cNvSpPr/>
      </dsp:nvSpPr>
      <dsp:spPr>
        <a:xfrm>
          <a:off x="7557145" y="2419328"/>
          <a:ext cx="2456594" cy="147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4.- Formalizarlo con la Carta de Aceptación.</a:t>
          </a:r>
          <a:endParaRPr lang="es-ES" sz="1800" kern="1200" dirty="0"/>
        </a:p>
      </dsp:txBody>
      <dsp:txXfrm>
        <a:off x="7600316" y="2462499"/>
        <a:ext cx="2370252" cy="1387614"/>
      </dsp:txXfrm>
    </dsp:sp>
    <dsp:sp modelId="{370961FC-8B6E-403C-BDB1-A28DD4183894}">
      <dsp:nvSpPr>
        <dsp:cNvPr id="0" name=""/>
        <dsp:cNvSpPr/>
      </dsp:nvSpPr>
      <dsp:spPr>
        <a:xfrm rot="10763220">
          <a:off x="6782418" y="2870190"/>
          <a:ext cx="547494" cy="609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10800000">
        <a:off x="6946661" y="2991158"/>
        <a:ext cx="383246" cy="365541"/>
      </dsp:txXfrm>
    </dsp:sp>
    <dsp:sp modelId="{7AC176EA-3FFB-466A-AF0F-51E52BF3D553}">
      <dsp:nvSpPr>
        <dsp:cNvPr id="0" name=""/>
        <dsp:cNvSpPr/>
      </dsp:nvSpPr>
      <dsp:spPr>
        <a:xfrm>
          <a:off x="4067602" y="2456663"/>
          <a:ext cx="2456594" cy="147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5.- Elaborar  3 informes de actividades, cada uno de 160 hrs.</a:t>
          </a:r>
          <a:endParaRPr lang="es-ES" sz="1800" kern="1200" dirty="0"/>
        </a:p>
      </dsp:txBody>
      <dsp:txXfrm>
        <a:off x="4110773" y="2499834"/>
        <a:ext cx="2370252" cy="1387614"/>
      </dsp:txXfrm>
    </dsp:sp>
    <dsp:sp modelId="{28313A00-E684-4172-A27D-074547738BE8}">
      <dsp:nvSpPr>
        <dsp:cNvPr id="0" name=""/>
        <dsp:cNvSpPr/>
      </dsp:nvSpPr>
      <dsp:spPr>
        <a:xfrm rot="10800000">
          <a:off x="3330624" y="2889024"/>
          <a:ext cx="520797" cy="609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10800000">
        <a:off x="3486863" y="3010871"/>
        <a:ext cx="364558" cy="365541"/>
      </dsp:txXfrm>
    </dsp:sp>
    <dsp:sp modelId="{0FA8CDFF-1E75-4439-8B56-F9EF6144AA90}">
      <dsp:nvSpPr>
        <dsp:cNvPr id="0" name=""/>
        <dsp:cNvSpPr/>
      </dsp:nvSpPr>
      <dsp:spPr>
        <a:xfrm>
          <a:off x="628370" y="2456663"/>
          <a:ext cx="2456594" cy="1473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6.- Solicitar la Carta de Liberación.</a:t>
          </a:r>
          <a:endParaRPr lang="es-ES" sz="1400" kern="1200" dirty="0"/>
        </a:p>
      </dsp:txBody>
      <dsp:txXfrm>
        <a:off x="671541" y="2499834"/>
        <a:ext cx="2370252" cy="1387614"/>
      </dsp:txXfrm>
    </dsp:sp>
    <dsp:sp modelId="{914651BA-E796-4BDC-84BC-0285B161061A}">
      <dsp:nvSpPr>
        <dsp:cNvPr id="0" name=""/>
        <dsp:cNvSpPr/>
      </dsp:nvSpPr>
      <dsp:spPr>
        <a:xfrm rot="4977565">
          <a:off x="1744169" y="4102581"/>
          <a:ext cx="524754" cy="60923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1814127" y="4145416"/>
        <a:ext cx="365541" cy="367328"/>
      </dsp:txXfrm>
    </dsp:sp>
    <dsp:sp modelId="{A3B734DB-08EA-45C8-83DF-C2B146352D18}">
      <dsp:nvSpPr>
        <dsp:cNvPr id="0" name=""/>
        <dsp:cNvSpPr/>
      </dsp:nvSpPr>
      <dsp:spPr>
        <a:xfrm>
          <a:off x="628370" y="4913257"/>
          <a:ext cx="3121889" cy="19476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7.- Elaborar y entregar la “Memoria Final”. </a:t>
          </a:r>
        </a:p>
      </dsp:txBody>
      <dsp:txXfrm>
        <a:off x="685414" y="4970301"/>
        <a:ext cx="3007801" cy="1833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2.jpg"/><Relationship Id="rId9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5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37653"/>
            <a:ext cx="10379955" cy="838199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04832" y="0"/>
            <a:ext cx="17883505" cy="10287000"/>
          </a:xfrm>
          <a:custGeom>
            <a:avLst/>
            <a:gdLst/>
            <a:ahLst/>
            <a:cxnLst/>
            <a:rect l="l" t="t" r="r" b="b"/>
            <a:pathLst>
              <a:path w="17883505" h="10287000">
                <a:moveTo>
                  <a:pt x="10287000" y="10286999"/>
                </a:moveTo>
                <a:lnTo>
                  <a:pt x="0" y="0"/>
                </a:lnTo>
                <a:lnTo>
                  <a:pt x="17883167" y="0"/>
                </a:lnTo>
                <a:lnTo>
                  <a:pt x="17883167" y="10286999"/>
                </a:lnTo>
                <a:lnTo>
                  <a:pt x="10287000" y="10286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46" y="0"/>
            <a:ext cx="2943225" cy="2952750"/>
          </a:xfrm>
          <a:custGeom>
            <a:avLst/>
            <a:gdLst/>
            <a:ahLst/>
            <a:cxnLst/>
            <a:rect l="l" t="t" r="r" b="b"/>
            <a:pathLst>
              <a:path w="2943225" h="2952750">
                <a:moveTo>
                  <a:pt x="0" y="2952294"/>
                </a:moveTo>
                <a:lnTo>
                  <a:pt x="0" y="0"/>
                </a:lnTo>
                <a:lnTo>
                  <a:pt x="2942950" y="0"/>
                </a:lnTo>
                <a:lnTo>
                  <a:pt x="0" y="2952294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7668338"/>
            <a:ext cx="2618740" cy="2618740"/>
          </a:xfrm>
          <a:custGeom>
            <a:avLst/>
            <a:gdLst/>
            <a:ahLst/>
            <a:cxnLst/>
            <a:rect l="l" t="t" r="r" b="b"/>
            <a:pathLst>
              <a:path w="2618740" h="2618740">
                <a:moveTo>
                  <a:pt x="2618695" y="2618661"/>
                </a:moveTo>
                <a:lnTo>
                  <a:pt x="0" y="2618661"/>
                </a:lnTo>
                <a:lnTo>
                  <a:pt x="0" y="0"/>
                </a:lnTo>
                <a:lnTo>
                  <a:pt x="2618695" y="2618661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44943" y="1771038"/>
            <a:ext cx="619811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229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rgbClr val="1229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2837" y="2478762"/>
            <a:ext cx="1851489" cy="195393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1542" y="1"/>
            <a:ext cx="7524749" cy="1028699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0229849" cy="7619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3702" y="5754646"/>
            <a:ext cx="1724024" cy="139064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34699" y="5655321"/>
            <a:ext cx="1335693" cy="1348025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4429175" y="4431139"/>
            <a:ext cx="514350" cy="1009015"/>
          </a:xfrm>
          <a:custGeom>
            <a:avLst/>
            <a:gdLst/>
            <a:ahLst/>
            <a:cxnLst/>
            <a:rect l="l" t="t" r="r" b="b"/>
            <a:pathLst>
              <a:path w="514350" h="1009014">
                <a:moveTo>
                  <a:pt x="0" y="661394"/>
                </a:moveTo>
                <a:lnTo>
                  <a:pt x="110070" y="661394"/>
                </a:lnTo>
                <a:lnTo>
                  <a:pt x="110070" y="0"/>
                </a:lnTo>
                <a:lnTo>
                  <a:pt x="404279" y="0"/>
                </a:lnTo>
                <a:lnTo>
                  <a:pt x="404279" y="661394"/>
                </a:lnTo>
                <a:lnTo>
                  <a:pt x="514350" y="661394"/>
                </a:lnTo>
                <a:lnTo>
                  <a:pt x="257175" y="1008731"/>
                </a:lnTo>
                <a:lnTo>
                  <a:pt x="0" y="661394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158277" y="6320734"/>
            <a:ext cx="1028065" cy="523875"/>
          </a:xfrm>
          <a:custGeom>
            <a:avLst/>
            <a:gdLst/>
            <a:ahLst/>
            <a:cxnLst/>
            <a:rect l="l" t="t" r="r" b="b"/>
            <a:pathLst>
              <a:path w="1028065" h="523875">
                <a:moveTo>
                  <a:pt x="353858" y="0"/>
                </a:moveTo>
                <a:lnTo>
                  <a:pt x="353858" y="112109"/>
                </a:lnTo>
                <a:lnTo>
                  <a:pt x="1027672" y="112109"/>
                </a:lnTo>
                <a:lnTo>
                  <a:pt x="1027672" y="411765"/>
                </a:lnTo>
                <a:lnTo>
                  <a:pt x="353858" y="411765"/>
                </a:lnTo>
                <a:lnTo>
                  <a:pt x="353858" y="523874"/>
                </a:lnTo>
                <a:lnTo>
                  <a:pt x="0" y="261937"/>
                </a:lnTo>
                <a:lnTo>
                  <a:pt x="353858" y="0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250066" y="6263876"/>
            <a:ext cx="1047115" cy="533400"/>
          </a:xfrm>
          <a:custGeom>
            <a:avLst/>
            <a:gdLst/>
            <a:ahLst/>
            <a:cxnLst/>
            <a:rect l="l" t="t" r="r" b="b"/>
            <a:pathLst>
              <a:path w="1047115" h="533400">
                <a:moveTo>
                  <a:pt x="360431" y="0"/>
                </a:moveTo>
                <a:lnTo>
                  <a:pt x="360431" y="114147"/>
                </a:lnTo>
                <a:lnTo>
                  <a:pt x="1046763" y="114147"/>
                </a:lnTo>
                <a:lnTo>
                  <a:pt x="1046763" y="419252"/>
                </a:lnTo>
                <a:lnTo>
                  <a:pt x="360431" y="419252"/>
                </a:lnTo>
                <a:lnTo>
                  <a:pt x="360431" y="533399"/>
                </a:lnTo>
                <a:lnTo>
                  <a:pt x="0" y="266699"/>
                </a:lnTo>
                <a:lnTo>
                  <a:pt x="360431" y="0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7297763" y="2990635"/>
            <a:ext cx="989965" cy="504825"/>
          </a:xfrm>
          <a:custGeom>
            <a:avLst/>
            <a:gdLst/>
            <a:ahLst/>
            <a:cxnLst/>
            <a:rect l="l" t="t" r="r" b="b"/>
            <a:pathLst>
              <a:path w="989965" h="504825">
                <a:moveTo>
                  <a:pt x="648940" y="504825"/>
                </a:moveTo>
                <a:lnTo>
                  <a:pt x="648940" y="396792"/>
                </a:lnTo>
                <a:lnTo>
                  <a:pt x="0" y="396792"/>
                </a:lnTo>
                <a:lnTo>
                  <a:pt x="0" y="108032"/>
                </a:lnTo>
                <a:lnTo>
                  <a:pt x="648940" y="108032"/>
                </a:lnTo>
                <a:lnTo>
                  <a:pt x="648940" y="0"/>
                </a:lnTo>
                <a:lnTo>
                  <a:pt x="989735" y="252412"/>
                </a:lnTo>
                <a:lnTo>
                  <a:pt x="648940" y="504825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0" y="9515875"/>
            <a:ext cx="12700635" cy="771525"/>
          </a:xfrm>
          <a:custGeom>
            <a:avLst/>
            <a:gdLst/>
            <a:ahLst/>
            <a:cxnLst/>
            <a:rect l="l" t="t" r="r" b="b"/>
            <a:pathLst>
              <a:path w="12700635" h="771525">
                <a:moveTo>
                  <a:pt x="12700243" y="771124"/>
                </a:moveTo>
                <a:lnTo>
                  <a:pt x="0" y="771124"/>
                </a:lnTo>
                <a:lnTo>
                  <a:pt x="0" y="0"/>
                </a:lnTo>
                <a:lnTo>
                  <a:pt x="12255326" y="0"/>
                </a:lnTo>
                <a:lnTo>
                  <a:pt x="12700243" y="771124"/>
                </a:lnTo>
                <a:close/>
              </a:path>
            </a:pathLst>
          </a:custGeom>
          <a:solidFill>
            <a:srgbClr val="D5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2701045" y="9515874"/>
            <a:ext cx="5587365" cy="771525"/>
          </a:xfrm>
          <a:custGeom>
            <a:avLst/>
            <a:gdLst/>
            <a:ahLst/>
            <a:cxnLst/>
            <a:rect l="l" t="t" r="r" b="b"/>
            <a:pathLst>
              <a:path w="5587365" h="771525">
                <a:moveTo>
                  <a:pt x="5586952" y="771124"/>
                </a:moveTo>
                <a:lnTo>
                  <a:pt x="0" y="771124"/>
                </a:lnTo>
                <a:lnTo>
                  <a:pt x="0" y="0"/>
                </a:lnTo>
                <a:lnTo>
                  <a:pt x="5586952" y="0"/>
                </a:lnTo>
                <a:lnTo>
                  <a:pt x="5586952" y="771124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186527" y="9515432"/>
            <a:ext cx="1028700" cy="772160"/>
          </a:xfrm>
          <a:custGeom>
            <a:avLst/>
            <a:gdLst/>
            <a:ahLst/>
            <a:cxnLst/>
            <a:rect l="l" t="t" r="r" b="b"/>
            <a:pathLst>
              <a:path w="1028700" h="772159">
                <a:moveTo>
                  <a:pt x="0" y="0"/>
                </a:moveTo>
                <a:lnTo>
                  <a:pt x="1028699" y="0"/>
                </a:lnTo>
                <a:lnTo>
                  <a:pt x="532686" y="771567"/>
                </a:lnTo>
                <a:lnTo>
                  <a:pt x="496012" y="771567"/>
                </a:lnTo>
                <a:lnTo>
                  <a:pt x="0" y="0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0" y="9515432"/>
            <a:ext cx="537845" cy="772160"/>
          </a:xfrm>
          <a:custGeom>
            <a:avLst/>
            <a:gdLst/>
            <a:ahLst/>
            <a:cxnLst/>
            <a:rect l="l" t="t" r="r" b="b"/>
            <a:pathLst>
              <a:path w="537845" h="772159">
                <a:moveTo>
                  <a:pt x="0" y="0"/>
                </a:moveTo>
                <a:lnTo>
                  <a:pt x="537411" y="0"/>
                </a:lnTo>
                <a:lnTo>
                  <a:pt x="41398" y="771567"/>
                </a:lnTo>
                <a:lnTo>
                  <a:pt x="4724" y="771567"/>
                </a:lnTo>
                <a:lnTo>
                  <a:pt x="0" y="764218"/>
                </a:lnTo>
                <a:lnTo>
                  <a:pt x="0" y="0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7752930" y="9501144"/>
            <a:ext cx="535305" cy="786130"/>
          </a:xfrm>
          <a:custGeom>
            <a:avLst/>
            <a:gdLst/>
            <a:ahLst/>
            <a:cxnLst/>
            <a:rect l="l" t="t" r="r" b="b"/>
            <a:pathLst>
              <a:path w="535305" h="786129">
                <a:moveTo>
                  <a:pt x="0" y="0"/>
                </a:moveTo>
                <a:lnTo>
                  <a:pt x="535070" y="0"/>
                </a:lnTo>
                <a:lnTo>
                  <a:pt x="535070" y="767858"/>
                </a:lnTo>
                <a:lnTo>
                  <a:pt x="523501" y="785854"/>
                </a:lnTo>
                <a:lnTo>
                  <a:pt x="505196" y="785854"/>
                </a:lnTo>
                <a:lnTo>
                  <a:pt x="0" y="1"/>
                </a:lnTo>
                <a:close/>
              </a:path>
            </a:pathLst>
          </a:custGeom>
          <a:solidFill>
            <a:srgbClr val="D5D8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5739653" y="9515432"/>
            <a:ext cx="1028700" cy="772160"/>
          </a:xfrm>
          <a:custGeom>
            <a:avLst/>
            <a:gdLst/>
            <a:ahLst/>
            <a:cxnLst/>
            <a:rect l="l" t="t" r="r" b="b"/>
            <a:pathLst>
              <a:path w="1028700" h="772159">
                <a:moveTo>
                  <a:pt x="0" y="0"/>
                </a:moveTo>
                <a:lnTo>
                  <a:pt x="1028699" y="0"/>
                </a:lnTo>
                <a:lnTo>
                  <a:pt x="532687" y="771567"/>
                </a:lnTo>
                <a:lnTo>
                  <a:pt x="496012" y="771567"/>
                </a:lnTo>
                <a:lnTo>
                  <a:pt x="0" y="0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696390" y="9515875"/>
            <a:ext cx="561974" cy="761999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336228" y="9515875"/>
            <a:ext cx="561974" cy="76199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551065" y="2631062"/>
            <a:ext cx="751278" cy="428782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11810454" y="2265488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405574" y="214299"/>
                </a:moveTo>
                <a:lnTo>
                  <a:pt x="399846" y="167817"/>
                </a:lnTo>
                <a:lnTo>
                  <a:pt x="382993" y="124142"/>
                </a:lnTo>
                <a:lnTo>
                  <a:pt x="356044" y="85864"/>
                </a:lnTo>
                <a:lnTo>
                  <a:pt x="320573" y="55270"/>
                </a:lnTo>
                <a:lnTo>
                  <a:pt x="278739" y="34213"/>
                </a:lnTo>
                <a:lnTo>
                  <a:pt x="233057" y="23952"/>
                </a:lnTo>
                <a:lnTo>
                  <a:pt x="214312" y="23037"/>
                </a:lnTo>
                <a:lnTo>
                  <a:pt x="204914" y="23266"/>
                </a:lnTo>
                <a:lnTo>
                  <a:pt x="158800" y="31267"/>
                </a:lnTo>
                <a:lnTo>
                  <a:pt x="116001" y="50241"/>
                </a:lnTo>
                <a:lnTo>
                  <a:pt x="79070" y="79057"/>
                </a:lnTo>
                <a:lnTo>
                  <a:pt x="50253" y="115976"/>
                </a:lnTo>
                <a:lnTo>
                  <a:pt x="31292" y="158775"/>
                </a:lnTo>
                <a:lnTo>
                  <a:pt x="23279" y="204901"/>
                </a:lnTo>
                <a:lnTo>
                  <a:pt x="23050" y="214299"/>
                </a:lnTo>
                <a:lnTo>
                  <a:pt x="23279" y="223697"/>
                </a:lnTo>
                <a:lnTo>
                  <a:pt x="31292" y="269824"/>
                </a:lnTo>
                <a:lnTo>
                  <a:pt x="50253" y="312610"/>
                </a:lnTo>
                <a:lnTo>
                  <a:pt x="79070" y="349542"/>
                </a:lnTo>
                <a:lnTo>
                  <a:pt x="116001" y="378358"/>
                </a:lnTo>
                <a:lnTo>
                  <a:pt x="158800" y="397319"/>
                </a:lnTo>
                <a:lnTo>
                  <a:pt x="204914" y="405333"/>
                </a:lnTo>
                <a:lnTo>
                  <a:pt x="214312" y="405561"/>
                </a:lnTo>
                <a:lnTo>
                  <a:pt x="223710" y="405333"/>
                </a:lnTo>
                <a:lnTo>
                  <a:pt x="269836" y="397319"/>
                </a:lnTo>
                <a:lnTo>
                  <a:pt x="312635" y="378358"/>
                </a:lnTo>
                <a:lnTo>
                  <a:pt x="349554" y="349542"/>
                </a:lnTo>
                <a:lnTo>
                  <a:pt x="378371" y="312610"/>
                </a:lnTo>
                <a:lnTo>
                  <a:pt x="397344" y="269824"/>
                </a:lnTo>
                <a:lnTo>
                  <a:pt x="405345" y="223697"/>
                </a:lnTo>
                <a:lnTo>
                  <a:pt x="405574" y="214299"/>
                </a:lnTo>
                <a:close/>
              </a:path>
              <a:path w="428625" h="428625">
                <a:moveTo>
                  <a:pt x="428625" y="214299"/>
                </a:moveTo>
                <a:lnTo>
                  <a:pt x="422948" y="165227"/>
                </a:lnTo>
                <a:lnTo>
                  <a:pt x="413931" y="140042"/>
                </a:lnTo>
                <a:lnTo>
                  <a:pt x="413931" y="214299"/>
                </a:lnTo>
                <a:lnTo>
                  <a:pt x="408647" y="260007"/>
                </a:lnTo>
                <a:lnTo>
                  <a:pt x="393611" y="302006"/>
                </a:lnTo>
                <a:lnTo>
                  <a:pt x="370027" y="339077"/>
                </a:lnTo>
                <a:lnTo>
                  <a:pt x="339090" y="370001"/>
                </a:lnTo>
                <a:lnTo>
                  <a:pt x="302018" y="393598"/>
                </a:lnTo>
                <a:lnTo>
                  <a:pt x="260019" y="408635"/>
                </a:lnTo>
                <a:lnTo>
                  <a:pt x="214299" y="413918"/>
                </a:lnTo>
                <a:lnTo>
                  <a:pt x="168592" y="408635"/>
                </a:lnTo>
                <a:lnTo>
                  <a:pt x="126593" y="393598"/>
                </a:lnTo>
                <a:lnTo>
                  <a:pt x="89535" y="370001"/>
                </a:lnTo>
                <a:lnTo>
                  <a:pt x="58597" y="339077"/>
                </a:lnTo>
                <a:lnTo>
                  <a:pt x="35001" y="302006"/>
                </a:lnTo>
                <a:lnTo>
                  <a:pt x="19964" y="260019"/>
                </a:lnTo>
                <a:lnTo>
                  <a:pt x="14681" y="214299"/>
                </a:lnTo>
                <a:lnTo>
                  <a:pt x="19964" y="168592"/>
                </a:lnTo>
                <a:lnTo>
                  <a:pt x="35001" y="126593"/>
                </a:lnTo>
                <a:lnTo>
                  <a:pt x="58597" y="89522"/>
                </a:lnTo>
                <a:lnTo>
                  <a:pt x="89522" y="58597"/>
                </a:lnTo>
                <a:lnTo>
                  <a:pt x="126593" y="35001"/>
                </a:lnTo>
                <a:lnTo>
                  <a:pt x="168592" y="19964"/>
                </a:lnTo>
                <a:lnTo>
                  <a:pt x="214299" y="14681"/>
                </a:lnTo>
                <a:lnTo>
                  <a:pt x="260019" y="19964"/>
                </a:lnTo>
                <a:lnTo>
                  <a:pt x="302018" y="35001"/>
                </a:lnTo>
                <a:lnTo>
                  <a:pt x="339090" y="58597"/>
                </a:lnTo>
                <a:lnTo>
                  <a:pt x="370027" y="89522"/>
                </a:lnTo>
                <a:lnTo>
                  <a:pt x="393611" y="126593"/>
                </a:lnTo>
                <a:lnTo>
                  <a:pt x="408647" y="168592"/>
                </a:lnTo>
                <a:lnTo>
                  <a:pt x="413931" y="214299"/>
                </a:lnTo>
                <a:lnTo>
                  <a:pt x="413931" y="140042"/>
                </a:lnTo>
                <a:lnTo>
                  <a:pt x="381482" y="80340"/>
                </a:lnTo>
                <a:lnTo>
                  <a:pt x="348272" y="47142"/>
                </a:lnTo>
                <a:lnTo>
                  <a:pt x="308470" y="21818"/>
                </a:lnTo>
                <a:lnTo>
                  <a:pt x="263385" y="5664"/>
                </a:lnTo>
                <a:lnTo>
                  <a:pt x="214299" y="0"/>
                </a:lnTo>
                <a:lnTo>
                  <a:pt x="165214" y="5664"/>
                </a:lnTo>
                <a:lnTo>
                  <a:pt x="120129" y="21818"/>
                </a:lnTo>
                <a:lnTo>
                  <a:pt x="80340" y="47142"/>
                </a:lnTo>
                <a:lnTo>
                  <a:pt x="47129" y="80340"/>
                </a:lnTo>
                <a:lnTo>
                  <a:pt x="21805" y="120142"/>
                </a:lnTo>
                <a:lnTo>
                  <a:pt x="5664" y="165227"/>
                </a:lnTo>
                <a:lnTo>
                  <a:pt x="0" y="214299"/>
                </a:lnTo>
                <a:lnTo>
                  <a:pt x="5664" y="263385"/>
                </a:lnTo>
                <a:lnTo>
                  <a:pt x="21805" y="308470"/>
                </a:lnTo>
                <a:lnTo>
                  <a:pt x="47129" y="348272"/>
                </a:lnTo>
                <a:lnTo>
                  <a:pt x="80340" y="381469"/>
                </a:lnTo>
                <a:lnTo>
                  <a:pt x="120129" y="406793"/>
                </a:lnTo>
                <a:lnTo>
                  <a:pt x="165214" y="422935"/>
                </a:lnTo>
                <a:lnTo>
                  <a:pt x="214299" y="428612"/>
                </a:lnTo>
                <a:lnTo>
                  <a:pt x="263385" y="422935"/>
                </a:lnTo>
                <a:lnTo>
                  <a:pt x="308470" y="406793"/>
                </a:lnTo>
                <a:lnTo>
                  <a:pt x="348272" y="381469"/>
                </a:lnTo>
                <a:lnTo>
                  <a:pt x="381482" y="348272"/>
                </a:lnTo>
                <a:lnTo>
                  <a:pt x="406806" y="308470"/>
                </a:lnTo>
                <a:lnTo>
                  <a:pt x="422948" y="263385"/>
                </a:lnTo>
                <a:lnTo>
                  <a:pt x="428625" y="214299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894478" y="2344442"/>
            <a:ext cx="245396" cy="253917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2600236" y="6289534"/>
            <a:ext cx="447675" cy="452755"/>
          </a:xfrm>
          <a:custGeom>
            <a:avLst/>
            <a:gdLst/>
            <a:ahLst/>
            <a:cxnLst/>
            <a:rect l="l" t="t" r="r" b="b"/>
            <a:pathLst>
              <a:path w="447675" h="452754">
                <a:moveTo>
                  <a:pt x="423633" y="226352"/>
                </a:moveTo>
                <a:lnTo>
                  <a:pt x="419798" y="186944"/>
                </a:lnTo>
                <a:lnTo>
                  <a:pt x="408432" y="149047"/>
                </a:lnTo>
                <a:lnTo>
                  <a:pt x="389966" y="114122"/>
                </a:lnTo>
                <a:lnTo>
                  <a:pt x="365125" y="83502"/>
                </a:lnTo>
                <a:lnTo>
                  <a:pt x="334848" y="58381"/>
                </a:lnTo>
                <a:lnTo>
                  <a:pt x="300304" y="39712"/>
                </a:lnTo>
                <a:lnTo>
                  <a:pt x="262826" y="28219"/>
                </a:lnTo>
                <a:lnTo>
                  <a:pt x="223862" y="24333"/>
                </a:lnTo>
                <a:lnTo>
                  <a:pt x="214045" y="24574"/>
                </a:lnTo>
                <a:lnTo>
                  <a:pt x="175310" y="30391"/>
                </a:lnTo>
                <a:lnTo>
                  <a:pt x="138430" y="43738"/>
                </a:lnTo>
                <a:lnTo>
                  <a:pt x="104838" y="64096"/>
                </a:lnTo>
                <a:lnTo>
                  <a:pt x="75831" y="90690"/>
                </a:lnTo>
                <a:lnTo>
                  <a:pt x="52501" y="122504"/>
                </a:lnTo>
                <a:lnTo>
                  <a:pt x="35750" y="158305"/>
                </a:lnTo>
                <a:lnTo>
                  <a:pt x="26238" y="196723"/>
                </a:lnTo>
                <a:lnTo>
                  <a:pt x="24079" y="226352"/>
                </a:lnTo>
                <a:lnTo>
                  <a:pt x="24320" y="236283"/>
                </a:lnTo>
                <a:lnTo>
                  <a:pt x="30073" y="275450"/>
                </a:lnTo>
                <a:lnTo>
                  <a:pt x="43268" y="312737"/>
                </a:lnTo>
                <a:lnTo>
                  <a:pt x="63398" y="346710"/>
                </a:lnTo>
                <a:lnTo>
                  <a:pt x="89700" y="376047"/>
                </a:lnTo>
                <a:lnTo>
                  <a:pt x="121158" y="399630"/>
                </a:lnTo>
                <a:lnTo>
                  <a:pt x="156565" y="416572"/>
                </a:lnTo>
                <a:lnTo>
                  <a:pt x="194551" y="426186"/>
                </a:lnTo>
                <a:lnTo>
                  <a:pt x="223862" y="428371"/>
                </a:lnTo>
                <a:lnTo>
                  <a:pt x="233667" y="428129"/>
                </a:lnTo>
                <a:lnTo>
                  <a:pt x="272415" y="422313"/>
                </a:lnTo>
                <a:lnTo>
                  <a:pt x="309283" y="408965"/>
                </a:lnTo>
                <a:lnTo>
                  <a:pt x="342874" y="388607"/>
                </a:lnTo>
                <a:lnTo>
                  <a:pt x="371894" y="362013"/>
                </a:lnTo>
                <a:lnTo>
                  <a:pt x="395224" y="330200"/>
                </a:lnTo>
                <a:lnTo>
                  <a:pt x="411962" y="294398"/>
                </a:lnTo>
                <a:lnTo>
                  <a:pt x="421474" y="255981"/>
                </a:lnTo>
                <a:lnTo>
                  <a:pt x="423633" y="226352"/>
                </a:lnTo>
                <a:close/>
              </a:path>
              <a:path w="447675" h="452754">
                <a:moveTo>
                  <a:pt x="447675" y="226364"/>
                </a:moveTo>
                <a:lnTo>
                  <a:pt x="443115" y="180797"/>
                </a:lnTo>
                <a:lnTo>
                  <a:pt x="432333" y="145745"/>
                </a:lnTo>
                <a:lnTo>
                  <a:pt x="432333" y="226364"/>
                </a:lnTo>
                <a:lnTo>
                  <a:pt x="426821" y="274650"/>
                </a:lnTo>
                <a:lnTo>
                  <a:pt x="411111" y="318998"/>
                </a:lnTo>
                <a:lnTo>
                  <a:pt x="386473" y="358152"/>
                </a:lnTo>
                <a:lnTo>
                  <a:pt x="354177" y="390829"/>
                </a:lnTo>
                <a:lnTo>
                  <a:pt x="315468" y="415734"/>
                </a:lnTo>
                <a:lnTo>
                  <a:pt x="271602" y="431622"/>
                </a:lnTo>
                <a:lnTo>
                  <a:pt x="223850" y="437197"/>
                </a:lnTo>
                <a:lnTo>
                  <a:pt x="176098" y="431622"/>
                </a:lnTo>
                <a:lnTo>
                  <a:pt x="132232" y="415734"/>
                </a:lnTo>
                <a:lnTo>
                  <a:pt x="93510" y="390829"/>
                </a:lnTo>
                <a:lnTo>
                  <a:pt x="61201" y="358152"/>
                </a:lnTo>
                <a:lnTo>
                  <a:pt x="36563" y="319011"/>
                </a:lnTo>
                <a:lnTo>
                  <a:pt x="20853" y="274650"/>
                </a:lnTo>
                <a:lnTo>
                  <a:pt x="15341" y="226364"/>
                </a:lnTo>
                <a:lnTo>
                  <a:pt x="20853" y="178079"/>
                </a:lnTo>
                <a:lnTo>
                  <a:pt x="36563" y="133718"/>
                </a:lnTo>
                <a:lnTo>
                  <a:pt x="61201" y="94564"/>
                </a:lnTo>
                <a:lnTo>
                  <a:pt x="93510" y="61899"/>
                </a:lnTo>
                <a:lnTo>
                  <a:pt x="132232" y="36982"/>
                </a:lnTo>
                <a:lnTo>
                  <a:pt x="176098" y="21094"/>
                </a:lnTo>
                <a:lnTo>
                  <a:pt x="223850" y="15519"/>
                </a:lnTo>
                <a:lnTo>
                  <a:pt x="271602" y="21094"/>
                </a:lnTo>
                <a:lnTo>
                  <a:pt x="315468" y="36982"/>
                </a:lnTo>
                <a:lnTo>
                  <a:pt x="354177" y="61899"/>
                </a:lnTo>
                <a:lnTo>
                  <a:pt x="386473" y="94564"/>
                </a:lnTo>
                <a:lnTo>
                  <a:pt x="411111" y="133718"/>
                </a:lnTo>
                <a:lnTo>
                  <a:pt x="426821" y="178079"/>
                </a:lnTo>
                <a:lnTo>
                  <a:pt x="432333" y="226364"/>
                </a:lnTo>
                <a:lnTo>
                  <a:pt x="432333" y="145745"/>
                </a:lnTo>
                <a:lnTo>
                  <a:pt x="409397" y="99885"/>
                </a:lnTo>
                <a:lnTo>
                  <a:pt x="382041" y="66370"/>
                </a:lnTo>
                <a:lnTo>
                  <a:pt x="348907" y="38709"/>
                </a:lnTo>
                <a:lnTo>
                  <a:pt x="310883" y="17818"/>
                </a:lnTo>
                <a:lnTo>
                  <a:pt x="303568" y="15519"/>
                </a:lnTo>
                <a:lnTo>
                  <a:pt x="268897" y="4610"/>
                </a:lnTo>
                <a:lnTo>
                  <a:pt x="223850" y="0"/>
                </a:lnTo>
                <a:lnTo>
                  <a:pt x="178790" y="4610"/>
                </a:lnTo>
                <a:lnTo>
                  <a:pt x="136791" y="17818"/>
                </a:lnTo>
                <a:lnTo>
                  <a:pt x="98767" y="38709"/>
                </a:lnTo>
                <a:lnTo>
                  <a:pt x="65633" y="66370"/>
                </a:lnTo>
                <a:lnTo>
                  <a:pt x="38277" y="99885"/>
                </a:lnTo>
                <a:lnTo>
                  <a:pt x="17614" y="138341"/>
                </a:lnTo>
                <a:lnTo>
                  <a:pt x="4559" y="180797"/>
                </a:lnTo>
                <a:lnTo>
                  <a:pt x="0" y="226364"/>
                </a:lnTo>
                <a:lnTo>
                  <a:pt x="4559" y="271919"/>
                </a:lnTo>
                <a:lnTo>
                  <a:pt x="17614" y="314388"/>
                </a:lnTo>
                <a:lnTo>
                  <a:pt x="38277" y="352831"/>
                </a:lnTo>
                <a:lnTo>
                  <a:pt x="65633" y="386346"/>
                </a:lnTo>
                <a:lnTo>
                  <a:pt x="98767" y="414007"/>
                </a:lnTo>
                <a:lnTo>
                  <a:pt x="136791" y="434898"/>
                </a:lnTo>
                <a:lnTo>
                  <a:pt x="178790" y="448106"/>
                </a:lnTo>
                <a:lnTo>
                  <a:pt x="223850" y="452716"/>
                </a:lnTo>
                <a:lnTo>
                  <a:pt x="268897" y="448106"/>
                </a:lnTo>
                <a:lnTo>
                  <a:pt x="303568" y="437197"/>
                </a:lnTo>
                <a:lnTo>
                  <a:pt x="310896" y="434898"/>
                </a:lnTo>
                <a:lnTo>
                  <a:pt x="348907" y="414007"/>
                </a:lnTo>
                <a:lnTo>
                  <a:pt x="382054" y="386346"/>
                </a:lnTo>
                <a:lnTo>
                  <a:pt x="409409" y="352831"/>
                </a:lnTo>
                <a:lnTo>
                  <a:pt x="430060" y="314388"/>
                </a:lnTo>
                <a:lnTo>
                  <a:pt x="443128" y="271919"/>
                </a:lnTo>
                <a:lnTo>
                  <a:pt x="447675" y="226364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bg object 37"/>
          <p:cNvSpPr/>
          <p:nvPr/>
        </p:nvSpPr>
        <p:spPr>
          <a:xfrm>
            <a:off x="2718404" y="6387891"/>
            <a:ext cx="225425" cy="271780"/>
          </a:xfrm>
          <a:custGeom>
            <a:avLst/>
            <a:gdLst/>
            <a:ahLst/>
            <a:cxnLst/>
            <a:rect l="l" t="t" r="r" b="b"/>
            <a:pathLst>
              <a:path w="225425" h="271779">
                <a:moveTo>
                  <a:pt x="139701" y="271572"/>
                </a:moveTo>
                <a:lnTo>
                  <a:pt x="39923" y="271256"/>
                </a:lnTo>
                <a:lnTo>
                  <a:pt x="40256" y="257006"/>
                </a:lnTo>
                <a:lnTo>
                  <a:pt x="41160" y="243730"/>
                </a:lnTo>
                <a:lnTo>
                  <a:pt x="50205" y="199552"/>
                </a:lnTo>
                <a:lnTo>
                  <a:pt x="71456" y="157996"/>
                </a:lnTo>
                <a:lnTo>
                  <a:pt x="101344" y="125374"/>
                </a:lnTo>
                <a:lnTo>
                  <a:pt x="136303" y="93209"/>
                </a:lnTo>
                <a:lnTo>
                  <a:pt x="143615" y="86138"/>
                </a:lnTo>
                <a:lnTo>
                  <a:pt x="150955" y="78710"/>
                </a:lnTo>
                <a:lnTo>
                  <a:pt x="158324" y="70924"/>
                </a:lnTo>
                <a:lnTo>
                  <a:pt x="156887" y="69457"/>
                </a:lnTo>
                <a:lnTo>
                  <a:pt x="151734" y="74183"/>
                </a:lnTo>
                <a:lnTo>
                  <a:pt x="146461" y="77877"/>
                </a:lnTo>
                <a:lnTo>
                  <a:pt x="135645" y="83323"/>
                </a:lnTo>
                <a:lnTo>
                  <a:pt x="130009" y="84649"/>
                </a:lnTo>
                <a:lnTo>
                  <a:pt x="120182" y="84622"/>
                </a:lnTo>
                <a:lnTo>
                  <a:pt x="115809" y="84142"/>
                </a:lnTo>
                <a:lnTo>
                  <a:pt x="106237" y="82155"/>
                </a:lnTo>
                <a:lnTo>
                  <a:pt x="101501" y="80946"/>
                </a:lnTo>
                <a:lnTo>
                  <a:pt x="92167" y="78140"/>
                </a:lnTo>
                <a:lnTo>
                  <a:pt x="80706" y="75002"/>
                </a:lnTo>
                <a:lnTo>
                  <a:pt x="78155" y="74491"/>
                </a:lnTo>
                <a:lnTo>
                  <a:pt x="74202" y="74473"/>
                </a:lnTo>
                <a:lnTo>
                  <a:pt x="71717" y="74790"/>
                </a:lnTo>
                <a:lnTo>
                  <a:pt x="55596" y="110050"/>
                </a:lnTo>
                <a:lnTo>
                  <a:pt x="0" y="109837"/>
                </a:lnTo>
                <a:lnTo>
                  <a:pt x="313" y="3304"/>
                </a:lnTo>
                <a:lnTo>
                  <a:pt x="55865" y="3485"/>
                </a:lnTo>
                <a:lnTo>
                  <a:pt x="55820" y="20407"/>
                </a:lnTo>
                <a:lnTo>
                  <a:pt x="58833" y="15197"/>
                </a:lnTo>
                <a:lnTo>
                  <a:pt x="96326" y="0"/>
                </a:lnTo>
                <a:lnTo>
                  <a:pt x="103278" y="13"/>
                </a:lnTo>
                <a:lnTo>
                  <a:pt x="109944" y="860"/>
                </a:lnTo>
                <a:lnTo>
                  <a:pt x="122622" y="4151"/>
                </a:lnTo>
                <a:lnTo>
                  <a:pt x="128733" y="5925"/>
                </a:lnTo>
                <a:lnTo>
                  <a:pt x="146143" y="11285"/>
                </a:lnTo>
                <a:lnTo>
                  <a:pt x="157004" y="14345"/>
                </a:lnTo>
                <a:lnTo>
                  <a:pt x="161906" y="15101"/>
                </a:lnTo>
                <a:lnTo>
                  <a:pt x="170174" y="15133"/>
                </a:lnTo>
                <a:lnTo>
                  <a:pt x="174069" y="14101"/>
                </a:lnTo>
                <a:lnTo>
                  <a:pt x="181765" y="9877"/>
                </a:lnTo>
                <a:lnTo>
                  <a:pt x="184285" y="7179"/>
                </a:lnTo>
                <a:lnTo>
                  <a:pt x="185485" y="3911"/>
                </a:lnTo>
                <a:lnTo>
                  <a:pt x="225220" y="4042"/>
                </a:lnTo>
                <a:lnTo>
                  <a:pt x="218805" y="48112"/>
                </a:lnTo>
                <a:lnTo>
                  <a:pt x="203042" y="85242"/>
                </a:lnTo>
                <a:lnTo>
                  <a:pt x="182517" y="121087"/>
                </a:lnTo>
                <a:lnTo>
                  <a:pt x="177070" y="130330"/>
                </a:lnTo>
                <a:lnTo>
                  <a:pt x="157466" y="171752"/>
                </a:lnTo>
                <a:lnTo>
                  <a:pt x="146206" y="209155"/>
                </a:lnTo>
                <a:lnTo>
                  <a:pt x="140148" y="254381"/>
                </a:lnTo>
                <a:lnTo>
                  <a:pt x="139701" y="2715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bg object 38"/>
          <p:cNvSpPr/>
          <p:nvPr/>
        </p:nvSpPr>
        <p:spPr>
          <a:xfrm>
            <a:off x="2268943" y="6297878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405574" y="214299"/>
                </a:moveTo>
                <a:lnTo>
                  <a:pt x="399846" y="167817"/>
                </a:lnTo>
                <a:lnTo>
                  <a:pt x="382993" y="124142"/>
                </a:lnTo>
                <a:lnTo>
                  <a:pt x="356044" y="85864"/>
                </a:lnTo>
                <a:lnTo>
                  <a:pt x="320573" y="55270"/>
                </a:lnTo>
                <a:lnTo>
                  <a:pt x="278739" y="34213"/>
                </a:lnTo>
                <a:lnTo>
                  <a:pt x="233057" y="23952"/>
                </a:lnTo>
                <a:lnTo>
                  <a:pt x="214312" y="23037"/>
                </a:lnTo>
                <a:lnTo>
                  <a:pt x="204914" y="23266"/>
                </a:lnTo>
                <a:lnTo>
                  <a:pt x="158800" y="31267"/>
                </a:lnTo>
                <a:lnTo>
                  <a:pt x="116001" y="50241"/>
                </a:lnTo>
                <a:lnTo>
                  <a:pt x="79070" y="79057"/>
                </a:lnTo>
                <a:lnTo>
                  <a:pt x="50253" y="115976"/>
                </a:lnTo>
                <a:lnTo>
                  <a:pt x="31292" y="158775"/>
                </a:lnTo>
                <a:lnTo>
                  <a:pt x="23291" y="204901"/>
                </a:lnTo>
                <a:lnTo>
                  <a:pt x="23050" y="214299"/>
                </a:lnTo>
                <a:lnTo>
                  <a:pt x="23291" y="223697"/>
                </a:lnTo>
                <a:lnTo>
                  <a:pt x="31292" y="269824"/>
                </a:lnTo>
                <a:lnTo>
                  <a:pt x="50253" y="312623"/>
                </a:lnTo>
                <a:lnTo>
                  <a:pt x="79070" y="349542"/>
                </a:lnTo>
                <a:lnTo>
                  <a:pt x="116001" y="378358"/>
                </a:lnTo>
                <a:lnTo>
                  <a:pt x="158800" y="397332"/>
                </a:lnTo>
                <a:lnTo>
                  <a:pt x="204914" y="405333"/>
                </a:lnTo>
                <a:lnTo>
                  <a:pt x="214312" y="405561"/>
                </a:lnTo>
                <a:lnTo>
                  <a:pt x="223710" y="405333"/>
                </a:lnTo>
                <a:lnTo>
                  <a:pt x="269836" y="397332"/>
                </a:lnTo>
                <a:lnTo>
                  <a:pt x="312635" y="378358"/>
                </a:lnTo>
                <a:lnTo>
                  <a:pt x="349554" y="349542"/>
                </a:lnTo>
                <a:lnTo>
                  <a:pt x="378371" y="312623"/>
                </a:lnTo>
                <a:lnTo>
                  <a:pt x="397344" y="269824"/>
                </a:lnTo>
                <a:lnTo>
                  <a:pt x="405345" y="223697"/>
                </a:lnTo>
                <a:lnTo>
                  <a:pt x="405574" y="214299"/>
                </a:lnTo>
                <a:close/>
              </a:path>
              <a:path w="428625" h="428625">
                <a:moveTo>
                  <a:pt x="428625" y="214299"/>
                </a:moveTo>
                <a:lnTo>
                  <a:pt x="422948" y="165227"/>
                </a:lnTo>
                <a:lnTo>
                  <a:pt x="413931" y="140042"/>
                </a:lnTo>
                <a:lnTo>
                  <a:pt x="413931" y="214299"/>
                </a:lnTo>
                <a:lnTo>
                  <a:pt x="408647" y="260019"/>
                </a:lnTo>
                <a:lnTo>
                  <a:pt x="393611" y="302018"/>
                </a:lnTo>
                <a:lnTo>
                  <a:pt x="370027" y="339090"/>
                </a:lnTo>
                <a:lnTo>
                  <a:pt x="339090" y="370014"/>
                </a:lnTo>
                <a:lnTo>
                  <a:pt x="302018" y="393598"/>
                </a:lnTo>
                <a:lnTo>
                  <a:pt x="260019" y="408647"/>
                </a:lnTo>
                <a:lnTo>
                  <a:pt x="214299" y="413918"/>
                </a:lnTo>
                <a:lnTo>
                  <a:pt x="168592" y="408647"/>
                </a:lnTo>
                <a:lnTo>
                  <a:pt x="126593" y="393611"/>
                </a:lnTo>
                <a:lnTo>
                  <a:pt x="89535" y="370014"/>
                </a:lnTo>
                <a:lnTo>
                  <a:pt x="58597" y="339090"/>
                </a:lnTo>
                <a:lnTo>
                  <a:pt x="35001" y="302018"/>
                </a:lnTo>
                <a:lnTo>
                  <a:pt x="19964" y="260019"/>
                </a:lnTo>
                <a:lnTo>
                  <a:pt x="14681" y="214299"/>
                </a:lnTo>
                <a:lnTo>
                  <a:pt x="19964" y="168592"/>
                </a:lnTo>
                <a:lnTo>
                  <a:pt x="35001" y="126593"/>
                </a:lnTo>
                <a:lnTo>
                  <a:pt x="58597" y="89535"/>
                </a:lnTo>
                <a:lnTo>
                  <a:pt x="89535" y="58597"/>
                </a:lnTo>
                <a:lnTo>
                  <a:pt x="126593" y="35013"/>
                </a:lnTo>
                <a:lnTo>
                  <a:pt x="168592" y="19964"/>
                </a:lnTo>
                <a:lnTo>
                  <a:pt x="214299" y="14693"/>
                </a:lnTo>
                <a:lnTo>
                  <a:pt x="260019" y="19964"/>
                </a:lnTo>
                <a:lnTo>
                  <a:pt x="302018" y="35013"/>
                </a:lnTo>
                <a:lnTo>
                  <a:pt x="339090" y="58597"/>
                </a:lnTo>
                <a:lnTo>
                  <a:pt x="370027" y="89535"/>
                </a:lnTo>
                <a:lnTo>
                  <a:pt x="393611" y="126593"/>
                </a:lnTo>
                <a:lnTo>
                  <a:pt x="408660" y="168592"/>
                </a:lnTo>
                <a:lnTo>
                  <a:pt x="413931" y="214299"/>
                </a:lnTo>
                <a:lnTo>
                  <a:pt x="413931" y="140042"/>
                </a:lnTo>
                <a:lnTo>
                  <a:pt x="381482" y="80340"/>
                </a:lnTo>
                <a:lnTo>
                  <a:pt x="348272" y="47142"/>
                </a:lnTo>
                <a:lnTo>
                  <a:pt x="308470" y="21818"/>
                </a:lnTo>
                <a:lnTo>
                  <a:pt x="288569" y="14693"/>
                </a:lnTo>
                <a:lnTo>
                  <a:pt x="263385" y="5664"/>
                </a:lnTo>
                <a:lnTo>
                  <a:pt x="214299" y="0"/>
                </a:lnTo>
                <a:lnTo>
                  <a:pt x="165214" y="5664"/>
                </a:lnTo>
                <a:lnTo>
                  <a:pt x="120129" y="21818"/>
                </a:lnTo>
                <a:lnTo>
                  <a:pt x="80340" y="47142"/>
                </a:lnTo>
                <a:lnTo>
                  <a:pt x="47129" y="80340"/>
                </a:lnTo>
                <a:lnTo>
                  <a:pt x="21805" y="120142"/>
                </a:lnTo>
                <a:lnTo>
                  <a:pt x="5664" y="165227"/>
                </a:lnTo>
                <a:lnTo>
                  <a:pt x="0" y="214299"/>
                </a:lnTo>
                <a:lnTo>
                  <a:pt x="5664" y="263385"/>
                </a:lnTo>
                <a:lnTo>
                  <a:pt x="21805" y="308470"/>
                </a:lnTo>
                <a:lnTo>
                  <a:pt x="47129" y="348272"/>
                </a:lnTo>
                <a:lnTo>
                  <a:pt x="80340" y="381469"/>
                </a:lnTo>
                <a:lnTo>
                  <a:pt x="120129" y="406793"/>
                </a:lnTo>
                <a:lnTo>
                  <a:pt x="165214" y="422948"/>
                </a:lnTo>
                <a:lnTo>
                  <a:pt x="214299" y="428612"/>
                </a:lnTo>
                <a:lnTo>
                  <a:pt x="263385" y="422948"/>
                </a:lnTo>
                <a:lnTo>
                  <a:pt x="288582" y="413918"/>
                </a:lnTo>
                <a:lnTo>
                  <a:pt x="308470" y="406793"/>
                </a:lnTo>
                <a:lnTo>
                  <a:pt x="348272" y="381469"/>
                </a:lnTo>
                <a:lnTo>
                  <a:pt x="381482" y="348272"/>
                </a:lnTo>
                <a:lnTo>
                  <a:pt x="406806" y="308470"/>
                </a:lnTo>
                <a:lnTo>
                  <a:pt x="422948" y="263385"/>
                </a:lnTo>
                <a:lnTo>
                  <a:pt x="428625" y="214299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" name="bg 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08437" y="6383875"/>
            <a:ext cx="158724" cy="25386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rgbClr val="1229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50" b="0" i="0">
                <a:solidFill>
                  <a:srgbClr val="1229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59465" y="964944"/>
            <a:ext cx="11369069" cy="798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50" b="0" i="0">
                <a:solidFill>
                  <a:srgbClr val="122964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4204" y="3699657"/>
            <a:ext cx="16199590" cy="6130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serviciosocial@upsin.edu.mx" TargetMode="External"/><Relationship Id="rId5" Type="http://schemas.openxmlformats.org/officeDocument/2006/relationships/hyperlink" Target="mailto:lramirez@upsin.edu.mx" TargetMode="Externa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861675" y="0"/>
            <a:ext cx="7426325" cy="10287000"/>
            <a:chOff x="10862116" y="0"/>
            <a:chExt cx="7426325" cy="10287000"/>
          </a:xfrm>
        </p:grpSpPr>
        <p:sp>
          <p:nvSpPr>
            <p:cNvPr id="3" name="object 3"/>
            <p:cNvSpPr/>
            <p:nvPr/>
          </p:nvSpPr>
          <p:spPr>
            <a:xfrm>
              <a:off x="10862116" y="0"/>
              <a:ext cx="7426325" cy="8093075"/>
            </a:xfrm>
            <a:custGeom>
              <a:avLst/>
              <a:gdLst/>
              <a:ahLst/>
              <a:cxnLst/>
              <a:rect l="l" t="t" r="r" b="b"/>
              <a:pathLst>
                <a:path w="7426325" h="8093075">
                  <a:moveTo>
                    <a:pt x="7425883" y="8092662"/>
                  </a:moveTo>
                  <a:lnTo>
                    <a:pt x="2547931" y="8092662"/>
                  </a:lnTo>
                  <a:lnTo>
                    <a:pt x="0" y="3677825"/>
                  </a:lnTo>
                  <a:lnTo>
                    <a:pt x="2122580" y="0"/>
                  </a:lnTo>
                  <a:lnTo>
                    <a:pt x="7425883" y="0"/>
                  </a:lnTo>
                  <a:lnTo>
                    <a:pt x="7425883" y="8092662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69089" y="2206047"/>
              <a:ext cx="7118909" cy="8080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776062" y="5935681"/>
              <a:ext cx="2512060" cy="4351655"/>
            </a:xfrm>
            <a:custGeom>
              <a:avLst/>
              <a:gdLst/>
              <a:ahLst/>
              <a:cxnLst/>
              <a:rect l="l" t="t" r="r" b="b"/>
              <a:pathLst>
                <a:path w="2512059" h="4351655">
                  <a:moveTo>
                    <a:pt x="2511936" y="0"/>
                  </a:moveTo>
                  <a:lnTo>
                    <a:pt x="2511936" y="4351317"/>
                  </a:lnTo>
                  <a:lnTo>
                    <a:pt x="0" y="4351317"/>
                  </a:lnTo>
                  <a:lnTo>
                    <a:pt x="2511936" y="0"/>
                  </a:lnTo>
                  <a:close/>
                </a:path>
              </a:pathLst>
            </a:custGeom>
            <a:solidFill>
              <a:srgbClr val="7009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54188" y="1103722"/>
            <a:ext cx="2205581" cy="26628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414848" y="7410265"/>
            <a:ext cx="676725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32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32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32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32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32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4358" y="4564720"/>
            <a:ext cx="8365240" cy="20473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es-MX" sz="6600" b="1" spc="-90" dirty="0">
                <a:solidFill>
                  <a:srgbClr val="700909"/>
                </a:solidFill>
                <a:latin typeface="Trebuchet MS"/>
                <a:cs typeface="Trebuchet MS"/>
              </a:rPr>
              <a:t>SERVICIO</a:t>
            </a:r>
            <a:r>
              <a:rPr lang="es-MX" sz="6600" spc="-90" dirty="0">
                <a:solidFill>
                  <a:srgbClr val="700909"/>
                </a:solidFill>
                <a:latin typeface="Trebuchet MS"/>
                <a:cs typeface="Trebuchet MS"/>
              </a:rPr>
              <a:t> </a:t>
            </a:r>
            <a:r>
              <a:rPr lang="es-MX" sz="6600" b="1" spc="-90" dirty="0">
                <a:solidFill>
                  <a:srgbClr val="700909"/>
                </a:solidFill>
                <a:latin typeface="Trebuchet MS"/>
                <a:cs typeface="Trebuchet MS"/>
              </a:rPr>
              <a:t>SOCIAL UNIVERSITARIO (SSU)</a:t>
            </a:r>
            <a:endParaRPr sz="6600" dirty="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516543" y="4720754"/>
            <a:ext cx="1724024" cy="23526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57FBEB6-2ABA-EEF7-BD08-8D7836A7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81018B85-5264-C36B-86CF-81DEE2B5E7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7EBBE281-E25E-938C-0335-BC7354896C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1018" y="1315664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  <a:latin typeface="Trebuchet MS"/>
                <a:cs typeface="Trebuchet MS"/>
              </a:rPr>
              <a:t>PROCESO SIIAA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D5675846-4A6A-9B6B-1ADD-3AA85A237F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089E0257-DB3E-6592-A3AB-F2216B8E6AB6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3D3218D-E0BE-4977-BEEF-A4E08CB1B9CE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EDF74F72-0D43-D1F0-1FE9-1458BFBCAA71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859FDD53-1475-7638-89E5-F125D8A97151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22352CD7-4E14-C042-FF25-A8C72E04275E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B9BE44-5899-F410-7D84-DC2A42901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00" r="7476" b="3801"/>
          <a:stretch/>
        </p:blipFill>
        <p:spPr>
          <a:xfrm>
            <a:off x="133817" y="1908135"/>
            <a:ext cx="14564439" cy="747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36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A5E341-CDE0-9D41-9648-90A65D046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47D2FA46-48D9-50F8-7012-E15987AB883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D260E08-B7CA-B7B4-EC66-BE60EA0BB2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7045" y="1018774"/>
            <a:ext cx="10722270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4800" b="1" spc="65" dirty="0">
                <a:solidFill>
                  <a:schemeClr val="tx2"/>
                </a:solidFill>
                <a:latin typeface="Franklin Gothic Book" panose="020B0503020102020204" pitchFamily="34" charset="0"/>
              </a:rPr>
              <a:t>Formato de Inscripción al SSU</a:t>
            </a:r>
            <a:endParaRPr sz="4800" b="1" dirty="0">
              <a:solidFill>
                <a:schemeClr val="tx2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E039CAAF-7207-BB87-D269-48E7712673B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A44EF35E-78A0-2460-7B4C-FCEBB17F920F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41BBC78-0A3D-5E8F-F882-9FA67BA64DCF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DC042B0-B41D-AA05-05C9-EE70726C9C03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18F2C6C5-CE4E-6B4F-5B2F-8B8332DC0850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BDA76688-0E13-E4A8-450F-4175634EA5DA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0EC6938-2CA2-67A1-6B33-B79147725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1084" y="1908358"/>
            <a:ext cx="6114192" cy="744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9857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1E0C2-9542-7758-8696-6DE8DFC9E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3E5EA512-27D3-A548-1745-869E31277F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84BDB45E-CDB0-2AB4-4A76-E3C3C97698D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4490" y="1368684"/>
            <a:ext cx="6257924" cy="855344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604B6D06-B2EB-D35D-B0B9-A67B9BDEB5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5599" y="1085273"/>
            <a:ext cx="37506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3600" b="1" spc="35" dirty="0">
                <a:solidFill>
                  <a:srgbClr val="0F4F85"/>
                </a:solidFill>
              </a:rPr>
              <a:t>PROCESO SIIAA</a:t>
            </a:r>
            <a:endParaRPr sz="3600" b="1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35F2DE8-3CC2-C1AC-EFBB-735C2C11DA29}"/>
              </a:ext>
            </a:extLst>
          </p:cNvPr>
          <p:cNvSpPr txBox="1"/>
          <p:nvPr/>
        </p:nvSpPr>
        <p:spPr>
          <a:xfrm>
            <a:off x="4394069" y="9696073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40CE6469-82AC-E6D0-3F69-6E0944DCA0D7}"/>
              </a:ext>
            </a:extLst>
          </p:cNvPr>
          <p:cNvGrpSpPr/>
          <p:nvPr/>
        </p:nvGrpSpPr>
        <p:grpSpPr>
          <a:xfrm>
            <a:off x="12762865" y="0"/>
            <a:ext cx="5525135" cy="10287000"/>
            <a:chOff x="12763275" y="0"/>
            <a:chExt cx="5525135" cy="1028700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55B030A4-8D0F-AACD-AA40-909141ED4E78}"/>
                </a:ext>
              </a:extLst>
            </p:cNvPr>
            <p:cNvSpPr/>
            <p:nvPr/>
          </p:nvSpPr>
          <p:spPr>
            <a:xfrm>
              <a:off x="13418044" y="0"/>
              <a:ext cx="4870450" cy="4293235"/>
            </a:xfrm>
            <a:custGeom>
              <a:avLst/>
              <a:gdLst/>
              <a:ahLst/>
              <a:cxnLst/>
              <a:rect l="l" t="t" r="r" b="b"/>
              <a:pathLst>
                <a:path w="4870450" h="4293235">
                  <a:moveTo>
                    <a:pt x="1089684" y="0"/>
                  </a:moveTo>
                  <a:lnTo>
                    <a:pt x="4869954" y="0"/>
                  </a:lnTo>
                  <a:lnTo>
                    <a:pt x="4869954" y="4292801"/>
                  </a:lnTo>
                  <a:lnTo>
                    <a:pt x="1388305" y="4292801"/>
                  </a:lnTo>
                  <a:lnTo>
                    <a:pt x="0" y="1887739"/>
                  </a:lnTo>
                  <a:lnTo>
                    <a:pt x="1089684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16CC7AF3-F017-2309-B2A5-F8AB31045A5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3275" y="1196179"/>
              <a:ext cx="5524724" cy="8011189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D92BFE0F-3FAA-A062-50A7-4D3B9EBCD4DA}"/>
                </a:ext>
              </a:extLst>
            </p:cNvPr>
            <p:cNvSpPr/>
            <p:nvPr/>
          </p:nvSpPr>
          <p:spPr>
            <a:xfrm>
              <a:off x="15524253" y="9204109"/>
              <a:ext cx="2764155" cy="1083310"/>
            </a:xfrm>
            <a:custGeom>
              <a:avLst/>
              <a:gdLst/>
              <a:ahLst/>
              <a:cxnLst/>
              <a:rect l="l" t="t" r="r" b="b"/>
              <a:pathLst>
                <a:path w="2764155" h="1083309">
                  <a:moveTo>
                    <a:pt x="624577" y="0"/>
                  </a:moveTo>
                  <a:lnTo>
                    <a:pt x="2763746" y="0"/>
                  </a:lnTo>
                  <a:lnTo>
                    <a:pt x="2763746" y="1082890"/>
                  </a:lnTo>
                  <a:lnTo>
                    <a:pt x="0" y="1082890"/>
                  </a:lnTo>
                  <a:lnTo>
                    <a:pt x="624577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4EB0F561-E1C0-C129-EB67-6E8F7DDE3172}"/>
                </a:ext>
              </a:extLst>
            </p:cNvPr>
            <p:cNvSpPr/>
            <p:nvPr/>
          </p:nvSpPr>
          <p:spPr>
            <a:xfrm>
              <a:off x="13899476" y="8727840"/>
              <a:ext cx="2918460" cy="1559560"/>
            </a:xfrm>
            <a:custGeom>
              <a:avLst/>
              <a:gdLst/>
              <a:ahLst/>
              <a:cxnLst/>
              <a:rect l="l" t="t" r="r" b="b"/>
              <a:pathLst>
                <a:path w="2918459" h="1559559">
                  <a:moveTo>
                    <a:pt x="900347" y="0"/>
                  </a:moveTo>
                  <a:lnTo>
                    <a:pt x="2018015" y="0"/>
                  </a:lnTo>
                  <a:lnTo>
                    <a:pt x="2918363" y="1559159"/>
                  </a:lnTo>
                  <a:lnTo>
                    <a:pt x="0" y="1559159"/>
                  </a:lnTo>
                  <a:lnTo>
                    <a:pt x="900347" y="0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0">
            <a:extLst>
              <a:ext uri="{FF2B5EF4-FFF2-40B4-BE49-F238E27FC236}">
                <a16:creationId xmlns:a16="http://schemas.microsoft.com/office/drawing/2014/main" id="{7C3E7C44-B5A6-AEA6-511C-0180381E31EC}"/>
              </a:ext>
            </a:extLst>
          </p:cNvPr>
          <p:cNvSpPr/>
          <p:nvPr/>
        </p:nvSpPr>
        <p:spPr>
          <a:xfrm rot="773300">
            <a:off x="7516543" y="2978308"/>
            <a:ext cx="847894" cy="559701"/>
          </a:xfrm>
          <a:custGeom>
            <a:avLst/>
            <a:gdLst/>
            <a:ahLst/>
            <a:cxnLst/>
            <a:rect l="l" t="t" r="r" b="b"/>
            <a:pathLst>
              <a:path w="1882140" h="1171575">
                <a:moveTo>
                  <a:pt x="1332970" y="78104"/>
                </a:moveTo>
                <a:lnTo>
                  <a:pt x="1881840" y="624839"/>
                </a:lnTo>
                <a:lnTo>
                  <a:pt x="1332970" y="1171574"/>
                </a:lnTo>
                <a:lnTo>
                  <a:pt x="1332970" y="937259"/>
                </a:lnTo>
                <a:lnTo>
                  <a:pt x="1646610" y="624839"/>
                </a:lnTo>
                <a:lnTo>
                  <a:pt x="1332970" y="312419"/>
                </a:lnTo>
                <a:lnTo>
                  <a:pt x="1332970" y="78104"/>
                </a:lnTo>
                <a:close/>
              </a:path>
              <a:path w="1882140" h="1171575">
                <a:moveTo>
                  <a:pt x="862510" y="78104"/>
                </a:moveTo>
                <a:lnTo>
                  <a:pt x="1411380" y="624839"/>
                </a:lnTo>
                <a:lnTo>
                  <a:pt x="862510" y="1171574"/>
                </a:lnTo>
                <a:lnTo>
                  <a:pt x="862510" y="859154"/>
                </a:lnTo>
                <a:lnTo>
                  <a:pt x="804895" y="849605"/>
                </a:lnTo>
                <a:lnTo>
                  <a:pt x="749638" y="837750"/>
                </a:lnTo>
                <a:lnTo>
                  <a:pt x="696696" y="823674"/>
                </a:lnTo>
                <a:lnTo>
                  <a:pt x="646025" y="807464"/>
                </a:lnTo>
                <a:lnTo>
                  <a:pt x="597583" y="789204"/>
                </a:lnTo>
                <a:lnTo>
                  <a:pt x="551327" y="768981"/>
                </a:lnTo>
                <a:lnTo>
                  <a:pt x="507214" y="746879"/>
                </a:lnTo>
                <a:lnTo>
                  <a:pt x="465202" y="722983"/>
                </a:lnTo>
                <a:lnTo>
                  <a:pt x="425247" y="697380"/>
                </a:lnTo>
                <a:lnTo>
                  <a:pt x="387306" y="670154"/>
                </a:lnTo>
                <a:lnTo>
                  <a:pt x="351337" y="641391"/>
                </a:lnTo>
                <a:lnTo>
                  <a:pt x="317297" y="611177"/>
                </a:lnTo>
                <a:lnTo>
                  <a:pt x="285143" y="579596"/>
                </a:lnTo>
                <a:lnTo>
                  <a:pt x="254832" y="546734"/>
                </a:lnTo>
                <a:lnTo>
                  <a:pt x="226321" y="512677"/>
                </a:lnTo>
                <a:lnTo>
                  <a:pt x="199568" y="477510"/>
                </a:lnTo>
                <a:lnTo>
                  <a:pt x="174529" y="441318"/>
                </a:lnTo>
                <a:lnTo>
                  <a:pt x="151162" y="404187"/>
                </a:lnTo>
                <a:lnTo>
                  <a:pt x="147813" y="398335"/>
                </a:lnTo>
                <a:lnTo>
                  <a:pt x="862510" y="398335"/>
                </a:lnTo>
                <a:lnTo>
                  <a:pt x="862510" y="78104"/>
                </a:lnTo>
                <a:close/>
              </a:path>
              <a:path w="1882140" h="1171575">
                <a:moveTo>
                  <a:pt x="0" y="0"/>
                </a:moveTo>
                <a:lnTo>
                  <a:pt x="29996" y="39895"/>
                </a:lnTo>
                <a:lnTo>
                  <a:pt x="61199" y="77581"/>
                </a:lnTo>
                <a:lnTo>
                  <a:pt x="93636" y="113077"/>
                </a:lnTo>
                <a:lnTo>
                  <a:pt x="127337" y="146400"/>
                </a:lnTo>
                <a:lnTo>
                  <a:pt x="162333" y="177566"/>
                </a:lnTo>
                <a:lnTo>
                  <a:pt x="198651" y="206595"/>
                </a:lnTo>
                <a:lnTo>
                  <a:pt x="236322" y="233503"/>
                </a:lnTo>
                <a:lnTo>
                  <a:pt x="275376" y="258308"/>
                </a:lnTo>
                <a:lnTo>
                  <a:pt x="315840" y="281028"/>
                </a:lnTo>
                <a:lnTo>
                  <a:pt x="357745" y="301680"/>
                </a:lnTo>
                <a:lnTo>
                  <a:pt x="401121" y="320282"/>
                </a:lnTo>
                <a:lnTo>
                  <a:pt x="445996" y="336851"/>
                </a:lnTo>
                <a:lnTo>
                  <a:pt x="492400" y="351405"/>
                </a:lnTo>
                <a:lnTo>
                  <a:pt x="540362" y="363961"/>
                </a:lnTo>
                <a:lnTo>
                  <a:pt x="589912" y="374537"/>
                </a:lnTo>
                <a:lnTo>
                  <a:pt x="641080" y="383151"/>
                </a:lnTo>
                <a:lnTo>
                  <a:pt x="693894" y="389821"/>
                </a:lnTo>
                <a:lnTo>
                  <a:pt x="748384" y="394563"/>
                </a:lnTo>
                <a:lnTo>
                  <a:pt x="804579" y="397395"/>
                </a:lnTo>
                <a:lnTo>
                  <a:pt x="862510" y="398335"/>
                </a:lnTo>
                <a:lnTo>
                  <a:pt x="147813" y="398335"/>
                </a:lnTo>
                <a:lnTo>
                  <a:pt x="109271" y="327448"/>
                </a:lnTo>
                <a:lnTo>
                  <a:pt x="90661" y="288012"/>
                </a:lnTo>
                <a:lnTo>
                  <a:pt x="73552" y="247977"/>
                </a:lnTo>
                <a:lnTo>
                  <a:pt x="57900" y="207430"/>
                </a:lnTo>
                <a:lnTo>
                  <a:pt x="43662" y="166457"/>
                </a:lnTo>
                <a:lnTo>
                  <a:pt x="30796" y="125141"/>
                </a:lnTo>
                <a:lnTo>
                  <a:pt x="19259" y="83570"/>
                </a:lnTo>
                <a:lnTo>
                  <a:pt x="9008" y="41827"/>
                </a:lnTo>
                <a:lnTo>
                  <a:pt x="0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F87EFD-B107-6024-3D0E-39881C1F4790}"/>
              </a:ext>
            </a:extLst>
          </p:cNvPr>
          <p:cNvSpPr txBox="1"/>
          <p:nvPr/>
        </p:nvSpPr>
        <p:spPr>
          <a:xfrm>
            <a:off x="651324" y="2032651"/>
            <a:ext cx="8168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/>
              <a:t>En la pestaña denominada </a:t>
            </a:r>
            <a:r>
              <a:rPr lang="es-MX" sz="3600" b="1" dirty="0">
                <a:solidFill>
                  <a:schemeClr val="tx2"/>
                </a:solidFill>
              </a:rPr>
              <a:t>RECURSOS</a:t>
            </a:r>
            <a:r>
              <a:rPr lang="es-MX" sz="3600" b="1" dirty="0"/>
              <a:t>, podrás descargar los formatos de: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18A71B9-D939-0D0A-5416-C843AE788D6A}"/>
              </a:ext>
            </a:extLst>
          </p:cNvPr>
          <p:cNvSpPr txBox="1"/>
          <p:nvPr/>
        </p:nvSpPr>
        <p:spPr>
          <a:xfrm>
            <a:off x="8675400" y="2473328"/>
            <a:ext cx="4306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3200" dirty="0">
                <a:solidFill>
                  <a:schemeClr val="tx2"/>
                </a:solidFill>
              </a:rPr>
              <a:t>Carta de aceptación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3200" dirty="0">
                <a:solidFill>
                  <a:schemeClr val="tx2"/>
                </a:solidFill>
              </a:rPr>
              <a:t>Carta de terminación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MX" sz="3200" dirty="0">
                <a:solidFill>
                  <a:schemeClr val="tx2"/>
                </a:solidFill>
              </a:rPr>
              <a:t>Guía de memoria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5E7B7E-FF7D-B7B0-3FB3-4A9DBD20A761}"/>
              </a:ext>
            </a:extLst>
          </p:cNvPr>
          <p:cNvSpPr/>
          <p:nvPr/>
        </p:nvSpPr>
        <p:spPr>
          <a:xfrm>
            <a:off x="3213059" y="4479110"/>
            <a:ext cx="7535778" cy="1569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800" b="0" dirty="0">
                <a:latin typeface="Arial Narrow" pitchFamily="34" charset="0"/>
              </a:rPr>
              <a:t>Descarga los archivos para que, en sus respectivos tiempos, solicites a tu O.R. las firmas y sellos correspondientes.</a:t>
            </a:r>
            <a:endParaRPr lang="es-MX" sz="28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EB1B35F-92BC-E0DD-4019-F30858BC01DA}"/>
              </a:ext>
            </a:extLst>
          </p:cNvPr>
          <p:cNvSpPr/>
          <p:nvPr/>
        </p:nvSpPr>
        <p:spPr>
          <a:xfrm>
            <a:off x="3274009" y="6484892"/>
            <a:ext cx="7535778" cy="15696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MX" sz="2800" b="0" dirty="0">
                <a:latin typeface="Arial Narrow" pitchFamily="34" charset="0"/>
              </a:rPr>
              <a:t>Así mismo, deberás subir en esta misma sección estos 3 documentos en PDF (</a:t>
            </a:r>
            <a:r>
              <a:rPr lang="es-MX" sz="3200" b="0" dirty="0">
                <a:latin typeface="Arial Narrow" pitchFamily="34" charset="0"/>
              </a:rPr>
              <a:t>escaneados</a:t>
            </a:r>
            <a:r>
              <a:rPr lang="es-MX" sz="2800" b="0" dirty="0">
                <a:latin typeface="Arial Narrow" pitchFamily="34" charset="0"/>
              </a:rPr>
              <a:t>).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190956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441" y="1754031"/>
            <a:ext cx="5353049" cy="7324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"/>
            <a:ext cx="10229849" cy="7619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205390" y="1320775"/>
            <a:ext cx="13792200" cy="75597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MX" sz="4800" spc="240" dirty="0">
                <a:solidFill>
                  <a:srgbClr val="0F4D7D"/>
                </a:solidFill>
                <a:latin typeface="Trebuchet MS"/>
                <a:cs typeface="Trebuchet MS"/>
              </a:rPr>
              <a:t>Solicitar tu carta de aceptación</a:t>
            </a:r>
            <a:endParaRPr sz="48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3295" y="9216426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F5EA7DD-E102-431B-26A4-285BCF1D5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1658600" y="7373564"/>
            <a:ext cx="6625988" cy="289580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D0D0246A-0863-CDE5-978E-E6F2861F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0019" y="2134435"/>
            <a:ext cx="5478741" cy="691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74080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355"/>
            <a:ext cx="18288411" cy="10287355"/>
            <a:chOff x="0" y="0"/>
            <a:chExt cx="18288411" cy="10287355"/>
          </a:xfrm>
        </p:grpSpPr>
        <p:sp>
          <p:nvSpPr>
            <p:cNvPr id="4" name="object 4"/>
            <p:cNvSpPr/>
            <p:nvPr/>
          </p:nvSpPr>
          <p:spPr>
            <a:xfrm>
              <a:off x="5271120" y="0"/>
              <a:ext cx="13017291" cy="7994650"/>
            </a:xfrm>
            <a:custGeom>
              <a:avLst/>
              <a:gdLst/>
              <a:ahLst/>
              <a:cxnLst/>
              <a:rect l="l" t="t" r="r" b="b"/>
              <a:pathLst>
                <a:path w="11762740" h="7994650">
                  <a:moveTo>
                    <a:pt x="2046136" y="0"/>
                  </a:moveTo>
                  <a:lnTo>
                    <a:pt x="11762327" y="0"/>
                  </a:lnTo>
                  <a:lnTo>
                    <a:pt x="11762327" y="7994252"/>
                  </a:lnTo>
                  <a:lnTo>
                    <a:pt x="2566658" y="7994252"/>
                  </a:lnTo>
                  <a:lnTo>
                    <a:pt x="0" y="3546077"/>
                  </a:lnTo>
                  <a:lnTo>
                    <a:pt x="20461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8503920" cy="2555875"/>
            </a:xfrm>
            <a:custGeom>
              <a:avLst/>
              <a:gdLst/>
              <a:ahLst/>
              <a:cxnLst/>
              <a:rect l="l" t="t" r="r" b="b"/>
              <a:pathLst>
                <a:path w="8503920" h="2555875">
                  <a:moveTo>
                    <a:pt x="0" y="0"/>
                  </a:moveTo>
                  <a:lnTo>
                    <a:pt x="8421868" y="0"/>
                  </a:lnTo>
                  <a:lnTo>
                    <a:pt x="8503397" y="141123"/>
                  </a:lnTo>
                  <a:lnTo>
                    <a:pt x="7108463" y="2555710"/>
                  </a:lnTo>
                  <a:lnTo>
                    <a:pt x="0" y="2555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229849" cy="7619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2520451"/>
              <a:ext cx="1811655" cy="3065145"/>
            </a:xfrm>
            <a:custGeom>
              <a:avLst/>
              <a:gdLst/>
              <a:ahLst/>
              <a:cxnLst/>
              <a:rect l="l" t="t" r="r" b="b"/>
              <a:pathLst>
                <a:path w="1811655" h="3065145">
                  <a:moveTo>
                    <a:pt x="1477726" y="592832"/>
                  </a:moveTo>
                  <a:lnTo>
                    <a:pt x="0" y="3065136"/>
                  </a:lnTo>
                  <a:lnTo>
                    <a:pt x="0" y="0"/>
                  </a:lnTo>
                  <a:lnTo>
                    <a:pt x="1811035" y="35190"/>
                  </a:lnTo>
                  <a:lnTo>
                    <a:pt x="1477726" y="592832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7340955"/>
              <a:ext cx="1692910" cy="2946400"/>
            </a:xfrm>
            <a:custGeom>
              <a:avLst/>
              <a:gdLst/>
              <a:ahLst/>
              <a:cxnLst/>
              <a:rect l="l" t="t" r="r" b="b"/>
              <a:pathLst>
                <a:path w="1692910" h="2946400">
                  <a:moveTo>
                    <a:pt x="1692746" y="2946044"/>
                  </a:moveTo>
                  <a:lnTo>
                    <a:pt x="0" y="2946044"/>
                  </a:lnTo>
                  <a:lnTo>
                    <a:pt x="0" y="17247"/>
                  </a:lnTo>
                  <a:lnTo>
                    <a:pt x="9852" y="0"/>
                  </a:lnTo>
                  <a:lnTo>
                    <a:pt x="1692746" y="2946044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68514" y="139742"/>
              <a:ext cx="5848349" cy="7991474"/>
            </a:xfrm>
            <a:prstGeom prst="rect">
              <a:avLst/>
            </a:prstGeom>
          </p:spPr>
        </p:pic>
      </p:grpSp>
      <p:sp>
        <p:nvSpPr>
          <p:cNvPr id="11" name="Título 10">
            <a:extLst>
              <a:ext uri="{FF2B5EF4-FFF2-40B4-BE49-F238E27FC236}">
                <a16:creationId xmlns:a16="http://schemas.microsoft.com/office/drawing/2014/main" id="{354EF538-B397-D775-2139-586E8938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68" y="879031"/>
            <a:ext cx="11369069" cy="798194"/>
          </a:xfrm>
        </p:spPr>
        <p:txBody>
          <a:bodyPr/>
          <a:lstStyle/>
          <a:p>
            <a:r>
              <a:rPr lang="es-MX" dirty="0"/>
              <a:t>Elaborar 3 reportes de actividades</a:t>
            </a:r>
          </a:p>
        </p:txBody>
      </p:sp>
      <p:pic>
        <p:nvPicPr>
          <p:cNvPr id="1026" name="Picture 2" descr="Realiza tu servicio social o prácticas profesionales | Secretaría de Medio  Ambiente y Recursos Naturales | Gobierno | gob.mx">
            <a:extLst>
              <a:ext uri="{FF2B5EF4-FFF2-40B4-BE49-F238E27FC236}">
                <a16:creationId xmlns:a16="http://schemas.microsoft.com/office/drawing/2014/main" id="{92A8820B-3293-2C1E-21D8-90C0EEF6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1590"/>
            <a:ext cx="8297376" cy="670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8 Rectángulo">
            <a:extLst>
              <a:ext uri="{FF2B5EF4-FFF2-40B4-BE49-F238E27FC236}">
                <a16:creationId xmlns:a16="http://schemas.microsoft.com/office/drawing/2014/main" id="{242B260C-DF13-0089-E3DE-408C87AE07FA}"/>
              </a:ext>
            </a:extLst>
          </p:cNvPr>
          <p:cNvSpPr/>
          <p:nvPr/>
        </p:nvSpPr>
        <p:spPr>
          <a:xfrm>
            <a:off x="7082774" y="1715503"/>
            <a:ext cx="110252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MX" sz="3600" dirty="0">
                <a:latin typeface="Arial Narrow" pitchFamily="34" charset="0"/>
              </a:rPr>
              <a:t>Deberás elaborar </a:t>
            </a:r>
            <a:r>
              <a:rPr lang="es-MX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3 reportes </a:t>
            </a:r>
            <a:r>
              <a:rPr lang="es-MX" sz="3600" dirty="0">
                <a:latin typeface="Arial Narrow" pitchFamily="34" charset="0"/>
              </a:rPr>
              <a:t>de actividades (1 cada 160 hrs). </a:t>
            </a:r>
          </a:p>
          <a:p>
            <a:pPr marL="342900" indent="-342900" algn="just">
              <a:buFont typeface="+mj-lt"/>
              <a:buAutoNum type="arabicPeriod"/>
            </a:pPr>
            <a:endParaRPr lang="es-MX" sz="3600" dirty="0">
              <a:latin typeface="Arial Narrow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3600" dirty="0">
                <a:latin typeface="Arial Narrow" pitchFamily="34" charset="0"/>
              </a:rPr>
              <a:t>Estos se elaboran en el SIIAA en la pestaña de nombre </a:t>
            </a:r>
            <a:r>
              <a:rPr lang="es-MX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REPORTES DE ACTIVIDADES</a:t>
            </a:r>
            <a:r>
              <a:rPr lang="es-MX" sz="3600" u="sng" dirty="0">
                <a:latin typeface="Arial Narrow" pitchFamily="34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endParaRPr lang="es-MX" sz="3600" u="sng" dirty="0">
              <a:latin typeface="Arial Narrow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3600" dirty="0">
                <a:latin typeface="Arial Narrow" pitchFamily="34" charset="0"/>
              </a:rPr>
              <a:t>De acuerdo a la cantidad de horas programadas por semana, el sistema permitirá realizar cada reporte al cumplir </a:t>
            </a:r>
            <a:r>
              <a:rPr lang="es-MX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160 horas</a:t>
            </a:r>
            <a:r>
              <a:rPr lang="es-MX" sz="3600" dirty="0">
                <a:latin typeface="Arial Narrow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s-MX" sz="3600" dirty="0">
              <a:latin typeface="Arial Narrow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MX" sz="3600" dirty="0">
                <a:latin typeface="Arial Narrow" pitchFamily="34" charset="0"/>
              </a:rPr>
              <a:t>Al finalizar tus 3 reportes, deberás descargar los archivos en PDF para recabar firmas y sellos correspondientes.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081AA31-1BB0-7089-488E-60DDD984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B36AC5AC-B63F-A419-FFB3-3AE0B1143DF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165F137F-F347-ECEB-42B9-4E16ADA390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4041" y="929005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</a:rPr>
              <a:t>R</a:t>
            </a:r>
            <a:r>
              <a:rPr lang="es-MX" sz="3750" b="1" spc="65" dirty="0">
                <a:solidFill>
                  <a:srgbClr val="700909"/>
                </a:solidFill>
                <a:latin typeface="Trebuchet MS"/>
                <a:cs typeface="Trebuchet MS"/>
              </a:rPr>
              <a:t>eportes de actividades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4CDED9BA-219A-7BB7-8465-AC1FC184A77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7BE95517-5FEF-945D-AC52-79CD6F968612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519B872-E842-A3EB-AF3D-47BAF43243D4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3DBDB865-DAE3-A5FD-4F1A-B48DE4B64FB8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F887ACA5-E7B4-F5E1-B65F-0458DBB8D1F6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26AC4E46-B6C1-3663-4C99-226311BA475F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6C8B2F4-3BA9-5A4D-560D-E3AF4173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30000" contrast="40000"/>
          </a:blip>
          <a:srcRect/>
          <a:stretch>
            <a:fillRect/>
          </a:stretch>
        </p:blipFill>
        <p:spPr bwMode="auto">
          <a:xfrm>
            <a:off x="4386337" y="1743285"/>
            <a:ext cx="6337678" cy="784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223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C315C4A-146F-B962-67C1-BF5B1713D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F4000694-EC98-F721-36E7-0E78AF5AFAF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75D9D7E8-B533-0D08-334A-B71CC8017B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94041" y="929005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  <a:latin typeface="Trebuchet MS"/>
                <a:cs typeface="Trebuchet MS"/>
              </a:rPr>
              <a:t>Solicitar tu carta de terminación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FAFC76ED-E571-E8FD-7B55-843591458C4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08E2196D-F49D-C9DA-D307-DEDC88C4CC75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9CC0DAD-1068-4C25-29C0-18FC43629876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9B9E170B-8FE5-973A-ABFA-E9442437EC5C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AF2A1E86-1F3B-1B38-26D4-692F6121B395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88A89D82-BB79-F6F0-FB94-60D34077EC8B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B354377-8A6D-DFD0-0344-55E0AC81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521475"/>
            <a:ext cx="6224463" cy="785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7099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88000" cy="10287000"/>
            <a:chOff x="0" y="1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5935345" y="3005160"/>
              <a:ext cx="8319770" cy="7282180"/>
            </a:xfrm>
            <a:custGeom>
              <a:avLst/>
              <a:gdLst/>
              <a:ahLst/>
              <a:cxnLst/>
              <a:rect l="l" t="t" r="r" b="b"/>
              <a:pathLst>
                <a:path w="8319769" h="7282180">
                  <a:moveTo>
                    <a:pt x="8319487" y="7281839"/>
                  </a:moveTo>
                  <a:lnTo>
                    <a:pt x="0" y="7281839"/>
                  </a:lnTo>
                  <a:lnTo>
                    <a:pt x="4159743" y="0"/>
                  </a:lnTo>
                  <a:lnTo>
                    <a:pt x="8319487" y="7281839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0" y="1"/>
              <a:ext cx="9143999" cy="92582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"/>
              <a:ext cx="10229849" cy="761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065665" y="1"/>
              <a:ext cx="1222375" cy="1945639"/>
            </a:xfrm>
            <a:custGeom>
              <a:avLst/>
              <a:gdLst/>
              <a:ahLst/>
              <a:cxnLst/>
              <a:rect l="l" t="t" r="r" b="b"/>
              <a:pathLst>
                <a:path w="1222375" h="1945639">
                  <a:moveTo>
                    <a:pt x="1222333" y="1945209"/>
                  </a:moveTo>
                  <a:lnTo>
                    <a:pt x="0" y="0"/>
                  </a:lnTo>
                  <a:lnTo>
                    <a:pt x="1222333" y="0"/>
                  </a:lnTo>
                  <a:lnTo>
                    <a:pt x="1222333" y="1945209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164050" y="7292681"/>
              <a:ext cx="1123950" cy="1970405"/>
            </a:xfrm>
            <a:custGeom>
              <a:avLst/>
              <a:gdLst/>
              <a:ahLst/>
              <a:cxnLst/>
              <a:rect l="l" t="t" r="r" b="b"/>
              <a:pathLst>
                <a:path w="1123950" h="1970404">
                  <a:moveTo>
                    <a:pt x="1123950" y="1970381"/>
                  </a:moveTo>
                  <a:lnTo>
                    <a:pt x="0" y="1970381"/>
                  </a:lnTo>
                  <a:lnTo>
                    <a:pt x="1123950" y="0"/>
                  </a:lnTo>
                  <a:lnTo>
                    <a:pt x="1123950" y="1970381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896423" y="9530645"/>
            <a:ext cx="579501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b="1" spc="-45" dirty="0">
                <a:solidFill>
                  <a:srgbClr val="740808"/>
                </a:solidFill>
                <a:latin typeface="Tahoma"/>
                <a:cs typeface="Tahoma"/>
              </a:rPr>
              <a:t>D</a:t>
            </a:r>
            <a:r>
              <a:rPr sz="2650" b="1" spc="-150" dirty="0">
                <a:solidFill>
                  <a:srgbClr val="740808"/>
                </a:solidFill>
                <a:latin typeface="Tahoma"/>
                <a:cs typeface="Tahoma"/>
              </a:rPr>
              <a:t>E</a:t>
            </a:r>
            <a:r>
              <a:rPr sz="2650" b="1" spc="-80" dirty="0">
                <a:solidFill>
                  <a:srgbClr val="740808"/>
                </a:solidFill>
                <a:latin typeface="Tahoma"/>
                <a:cs typeface="Tahoma"/>
              </a:rPr>
              <a:t>P</a:t>
            </a:r>
            <a:r>
              <a:rPr sz="2650" b="1" spc="15" dirty="0">
                <a:solidFill>
                  <a:srgbClr val="740808"/>
                </a:solidFill>
                <a:latin typeface="Tahoma"/>
                <a:cs typeface="Tahoma"/>
              </a:rPr>
              <a:t>A</a:t>
            </a:r>
            <a:r>
              <a:rPr sz="2650" b="1" spc="-175" dirty="0">
                <a:solidFill>
                  <a:srgbClr val="740808"/>
                </a:solidFill>
                <a:latin typeface="Tahoma"/>
                <a:cs typeface="Tahoma"/>
              </a:rPr>
              <a:t>R</a:t>
            </a:r>
            <a:r>
              <a:rPr sz="2650" b="1" spc="-90" dirty="0">
                <a:solidFill>
                  <a:srgbClr val="740808"/>
                </a:solidFill>
                <a:latin typeface="Tahoma"/>
                <a:cs typeface="Tahoma"/>
              </a:rPr>
              <a:t>T</a:t>
            </a:r>
            <a:r>
              <a:rPr sz="2650" b="1" spc="15" dirty="0">
                <a:solidFill>
                  <a:srgbClr val="740808"/>
                </a:solidFill>
                <a:latin typeface="Tahoma"/>
                <a:cs typeface="Tahoma"/>
              </a:rPr>
              <a:t>A</a:t>
            </a:r>
            <a:r>
              <a:rPr sz="2650" b="1" spc="135" dirty="0">
                <a:solidFill>
                  <a:srgbClr val="740808"/>
                </a:solidFill>
                <a:latin typeface="Tahoma"/>
                <a:cs typeface="Tahoma"/>
              </a:rPr>
              <a:t>M</a:t>
            </a:r>
            <a:r>
              <a:rPr sz="2650" b="1" spc="-150" dirty="0">
                <a:solidFill>
                  <a:srgbClr val="740808"/>
                </a:solidFill>
                <a:latin typeface="Tahoma"/>
                <a:cs typeface="Tahoma"/>
              </a:rPr>
              <a:t>E</a:t>
            </a:r>
            <a:r>
              <a:rPr sz="2650" b="1" spc="114" dirty="0">
                <a:solidFill>
                  <a:srgbClr val="740808"/>
                </a:solidFill>
                <a:latin typeface="Tahoma"/>
                <a:cs typeface="Tahoma"/>
              </a:rPr>
              <a:t>N</a:t>
            </a:r>
            <a:r>
              <a:rPr sz="2650" b="1" spc="-90" dirty="0">
                <a:solidFill>
                  <a:srgbClr val="740808"/>
                </a:solidFill>
                <a:latin typeface="Tahoma"/>
                <a:cs typeface="Tahoma"/>
              </a:rPr>
              <a:t>T</a:t>
            </a:r>
            <a:r>
              <a:rPr sz="2650" b="1" spc="75" dirty="0">
                <a:solidFill>
                  <a:srgbClr val="740808"/>
                </a:solidFill>
                <a:latin typeface="Tahoma"/>
                <a:cs typeface="Tahoma"/>
              </a:rPr>
              <a:t>O</a:t>
            </a:r>
            <a:r>
              <a:rPr sz="2650" b="1" spc="-90" dirty="0">
                <a:solidFill>
                  <a:srgbClr val="740808"/>
                </a:solidFill>
                <a:latin typeface="Tahoma"/>
                <a:cs typeface="Tahoma"/>
              </a:rPr>
              <a:t> </a:t>
            </a:r>
            <a:r>
              <a:rPr sz="2650" b="1" spc="-45" dirty="0">
                <a:solidFill>
                  <a:srgbClr val="740808"/>
                </a:solidFill>
                <a:latin typeface="Tahoma"/>
                <a:cs typeface="Tahoma"/>
              </a:rPr>
              <a:t>D</a:t>
            </a:r>
            <a:r>
              <a:rPr sz="2650" b="1" spc="-145" dirty="0">
                <a:solidFill>
                  <a:srgbClr val="740808"/>
                </a:solidFill>
                <a:latin typeface="Tahoma"/>
                <a:cs typeface="Tahoma"/>
              </a:rPr>
              <a:t>E</a:t>
            </a:r>
            <a:r>
              <a:rPr sz="2650" b="1" spc="-90" dirty="0">
                <a:solidFill>
                  <a:srgbClr val="740808"/>
                </a:solidFill>
                <a:latin typeface="Tahoma"/>
                <a:cs typeface="Tahoma"/>
              </a:rPr>
              <a:t> </a:t>
            </a:r>
            <a:r>
              <a:rPr sz="2650" b="1" spc="-65" dirty="0">
                <a:solidFill>
                  <a:srgbClr val="740808"/>
                </a:solidFill>
                <a:latin typeface="Tahoma"/>
                <a:cs typeface="Tahoma"/>
              </a:rPr>
              <a:t>V</a:t>
            </a:r>
            <a:r>
              <a:rPr sz="2650" b="1" spc="-405" dirty="0">
                <a:solidFill>
                  <a:srgbClr val="740808"/>
                </a:solidFill>
                <a:latin typeface="Tahoma"/>
                <a:cs typeface="Tahoma"/>
              </a:rPr>
              <a:t>I</a:t>
            </a:r>
            <a:r>
              <a:rPr sz="2650" b="1" spc="114" dirty="0">
                <a:solidFill>
                  <a:srgbClr val="740808"/>
                </a:solidFill>
                <a:latin typeface="Tahoma"/>
                <a:cs typeface="Tahoma"/>
              </a:rPr>
              <a:t>N</a:t>
            </a:r>
            <a:r>
              <a:rPr sz="2650" b="1" spc="-80" dirty="0">
                <a:solidFill>
                  <a:srgbClr val="740808"/>
                </a:solidFill>
                <a:latin typeface="Tahoma"/>
                <a:cs typeface="Tahoma"/>
              </a:rPr>
              <a:t>C</a:t>
            </a:r>
            <a:r>
              <a:rPr sz="2650" b="1" spc="45" dirty="0">
                <a:solidFill>
                  <a:srgbClr val="740808"/>
                </a:solidFill>
                <a:latin typeface="Tahoma"/>
                <a:cs typeface="Tahoma"/>
              </a:rPr>
              <a:t>U</a:t>
            </a:r>
            <a:r>
              <a:rPr sz="2650" b="1" spc="-20" dirty="0">
                <a:solidFill>
                  <a:srgbClr val="740808"/>
                </a:solidFill>
                <a:latin typeface="Tahoma"/>
                <a:cs typeface="Tahoma"/>
              </a:rPr>
              <a:t>L</a:t>
            </a:r>
            <a:r>
              <a:rPr sz="2650" b="1" spc="15" dirty="0">
                <a:solidFill>
                  <a:srgbClr val="740808"/>
                </a:solidFill>
                <a:latin typeface="Tahoma"/>
                <a:cs typeface="Tahoma"/>
              </a:rPr>
              <a:t>A</a:t>
            </a:r>
            <a:r>
              <a:rPr sz="2650" b="1" spc="-80" dirty="0">
                <a:solidFill>
                  <a:srgbClr val="740808"/>
                </a:solidFill>
                <a:latin typeface="Tahoma"/>
                <a:cs typeface="Tahoma"/>
              </a:rPr>
              <a:t>C</a:t>
            </a:r>
            <a:r>
              <a:rPr sz="2650" b="1" spc="-405" dirty="0">
                <a:solidFill>
                  <a:srgbClr val="740808"/>
                </a:solidFill>
                <a:latin typeface="Tahoma"/>
                <a:cs typeface="Tahoma"/>
              </a:rPr>
              <a:t>I</a:t>
            </a:r>
            <a:r>
              <a:rPr sz="2650" b="1" spc="70" dirty="0">
                <a:solidFill>
                  <a:srgbClr val="740808"/>
                </a:solidFill>
                <a:latin typeface="Tahoma"/>
                <a:cs typeface="Tahoma"/>
              </a:rPr>
              <a:t>Ó</a:t>
            </a:r>
            <a:r>
              <a:rPr sz="2650" b="1" spc="120" dirty="0">
                <a:solidFill>
                  <a:srgbClr val="740808"/>
                </a:solidFill>
                <a:latin typeface="Tahoma"/>
                <a:cs typeface="Tahoma"/>
              </a:rPr>
              <a:t>N</a:t>
            </a:r>
            <a:endParaRPr sz="2650">
              <a:latin typeface="Tahoma"/>
              <a:cs typeface="Tahoma"/>
            </a:endParaRPr>
          </a:p>
        </p:txBody>
      </p:sp>
      <p:sp>
        <p:nvSpPr>
          <p:cNvPr id="15" name="11 CuadroTexto">
            <a:extLst>
              <a:ext uri="{FF2B5EF4-FFF2-40B4-BE49-F238E27FC236}">
                <a16:creationId xmlns:a16="http://schemas.microsoft.com/office/drawing/2014/main" id="{00C20F33-C65C-7E6E-D921-2B98769A764A}"/>
              </a:ext>
            </a:extLst>
          </p:cNvPr>
          <p:cNvSpPr txBox="1"/>
          <p:nvPr/>
        </p:nvSpPr>
        <p:spPr>
          <a:xfrm>
            <a:off x="272218" y="1107804"/>
            <a:ext cx="8599564" cy="12618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Franklin Gothic Demi Cond" pitchFamily="34" charset="0"/>
              </a:rPr>
              <a:t>Elaboración de la </a:t>
            </a:r>
            <a:r>
              <a:rPr lang="es-MX" sz="4000" dirty="0">
                <a:latin typeface="Franklin Gothic Demi Cond" pitchFamily="34" charset="0"/>
              </a:rPr>
              <a:t>“MEMORÍA FINAL” </a:t>
            </a:r>
          </a:p>
          <a:p>
            <a:endParaRPr lang="es-MX" sz="3600" dirty="0">
              <a:latin typeface="Franklin Gothic Demi Cond" pitchFamily="34" charset="0"/>
            </a:endParaRPr>
          </a:p>
        </p:txBody>
      </p:sp>
      <p:sp>
        <p:nvSpPr>
          <p:cNvPr id="16" name="10 Rectángulo">
            <a:extLst>
              <a:ext uri="{FF2B5EF4-FFF2-40B4-BE49-F238E27FC236}">
                <a16:creationId xmlns:a16="http://schemas.microsoft.com/office/drawing/2014/main" id="{30509665-2CF2-56D2-C285-D7AECD34587F}"/>
              </a:ext>
            </a:extLst>
          </p:cNvPr>
          <p:cNvSpPr/>
          <p:nvPr/>
        </p:nvSpPr>
        <p:spPr>
          <a:xfrm>
            <a:off x="846427" y="5868242"/>
            <a:ext cx="6155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sz="4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La memoria final </a:t>
            </a:r>
            <a:r>
              <a:rPr lang="es-MX" sz="4000" dirty="0">
                <a:latin typeface="Arial Narrow" pitchFamily="34" charset="0"/>
              </a:rPr>
              <a:t>también, deberá ser enviada al correo: </a:t>
            </a:r>
            <a:r>
              <a:rPr lang="es-MX" sz="4000" b="1" dirty="0">
                <a:latin typeface="Arial Narrow" pitchFamily="34" charset="0"/>
              </a:rPr>
              <a:t>serviciosocial@upsin.edu.mx</a:t>
            </a:r>
            <a:endParaRPr lang="es-MX" sz="40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7" name="Picture 4" descr="Resultado de imagen para escrito png">
            <a:extLst>
              <a:ext uri="{FF2B5EF4-FFF2-40B4-BE49-F238E27FC236}">
                <a16:creationId xmlns:a16="http://schemas.microsoft.com/office/drawing/2014/main" id="{EDB101E9-F15B-36CA-997A-042274359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2408" y="8245160"/>
            <a:ext cx="1651754" cy="1938993"/>
          </a:xfrm>
          <a:prstGeom prst="rect">
            <a:avLst/>
          </a:prstGeom>
          <a:noFill/>
        </p:spPr>
      </p:pic>
      <p:sp>
        <p:nvSpPr>
          <p:cNvPr id="8" name="8 Rectángulo">
            <a:extLst>
              <a:ext uri="{FF2B5EF4-FFF2-40B4-BE49-F238E27FC236}">
                <a16:creationId xmlns:a16="http://schemas.microsoft.com/office/drawing/2014/main" id="{7E5F611E-2549-237F-FF7B-A2141B2A6D4A}"/>
              </a:ext>
            </a:extLst>
          </p:cNvPr>
          <p:cNvSpPr/>
          <p:nvPr/>
        </p:nvSpPr>
        <p:spPr>
          <a:xfrm>
            <a:off x="428596" y="2134186"/>
            <a:ext cx="82868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Para efectos de liberación, al finalizar tu SSU, deberás elaborar y subir al SIIAA la </a:t>
            </a:r>
            <a:r>
              <a:rPr lang="es-MX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MEMORIA DE SERVICIO SOCIAL</a:t>
            </a:r>
            <a:r>
              <a:rPr lang="es-MX" sz="3600" dirty="0">
                <a:latin typeface="Arial Narrow" pitchFamily="34" charset="0"/>
              </a:rPr>
              <a:t>, esta debe ser realizada siguiendo paso a paso las instrucciones de la </a:t>
            </a:r>
            <a:r>
              <a:rPr lang="es-MX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GUÍA DE MEMORIA</a:t>
            </a:r>
            <a:r>
              <a:rPr lang="es-MX" sz="3600" dirty="0">
                <a:latin typeface="Arial Narrow" pitchFamily="34" charset="0"/>
              </a:rPr>
              <a:t>, documento que encontrarás en la sección de </a:t>
            </a:r>
            <a:r>
              <a:rPr lang="es-MX" sz="36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RECURSOS</a:t>
            </a:r>
            <a:r>
              <a:rPr lang="es-MX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8098590-C490-D6E2-EC60-901113462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C189A451-AEBE-0456-E685-4658BC1EA98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F4862147-E7C0-5188-2388-B6436286DA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67045" y="1018774"/>
            <a:ext cx="10722270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4800" b="1" spc="65" dirty="0">
                <a:solidFill>
                  <a:schemeClr val="tx2"/>
                </a:solidFill>
                <a:latin typeface="Franklin Gothic Book" panose="020B0503020102020204" pitchFamily="34" charset="0"/>
              </a:rPr>
              <a:t>PORTADA </a:t>
            </a:r>
            <a:r>
              <a:rPr lang="es-MX" sz="4800" b="1" spc="65" dirty="0">
                <a:solidFill>
                  <a:schemeClr val="tx1"/>
                </a:solidFill>
                <a:latin typeface="Franklin Gothic Book" panose="020B0503020102020204" pitchFamily="34" charset="0"/>
              </a:rPr>
              <a:t>“MEMORIA FINAL”</a:t>
            </a:r>
            <a:endParaRPr sz="4800" b="1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90C5BF4A-BED5-6D51-10F0-E0C16E5DFAC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17650A20-97DF-30CC-B471-AC4392EC93CC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B932227-CCEC-06AE-E146-DEE06464CB0D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8921598A-DFB4-2940-3CE5-5A79DD3C5335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F5376A95-C00E-4CAD-E21A-C89B48086830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1C05272D-94DF-54C0-1558-1C56F2CB1A98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CCC195-FFEC-417D-6565-D731D07A0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38" t="10255" r="29525" b="4166"/>
          <a:stretch/>
        </p:blipFill>
        <p:spPr>
          <a:xfrm>
            <a:off x="4397906" y="1841501"/>
            <a:ext cx="7108293" cy="74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3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EE2AEB-C7B5-167D-D3D3-17B89576A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C38DA71-264A-419F-F3F8-4737BC586F5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441" y="1754031"/>
            <a:ext cx="5353049" cy="7324724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784D66D4-CFF6-7705-640B-9F9CE10417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"/>
            <a:ext cx="10229849" cy="761999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BCBA19A6-C680-D688-A72B-0E1C9A97CB0D}"/>
              </a:ext>
            </a:extLst>
          </p:cNvPr>
          <p:cNvSpPr txBox="1"/>
          <p:nvPr/>
        </p:nvSpPr>
        <p:spPr>
          <a:xfrm>
            <a:off x="6026994" y="1144738"/>
            <a:ext cx="7003205" cy="75597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s-MX" sz="4800" b="1" spc="240" dirty="0">
                <a:solidFill>
                  <a:schemeClr val="tx2"/>
                </a:solidFill>
                <a:latin typeface="Trebuchet MS"/>
                <a:cs typeface="Trebuchet MS"/>
              </a:rPr>
              <a:t>LIBERACIÓN DEL SSU</a:t>
            </a:r>
            <a:endParaRPr sz="4800" b="1" dirty="0">
              <a:solidFill>
                <a:schemeClr val="tx2"/>
              </a:solidFill>
              <a:latin typeface="Trebuchet MS"/>
              <a:cs typeface="Trebuchet M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27DB9D1-9843-54FE-22E6-AEA350F8EBCE}"/>
              </a:ext>
            </a:extLst>
          </p:cNvPr>
          <p:cNvSpPr txBox="1"/>
          <p:nvPr/>
        </p:nvSpPr>
        <p:spPr>
          <a:xfrm>
            <a:off x="6043295" y="9216426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2922415-D272-E69C-0340-3904C8EFF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H="1">
            <a:off x="11658600" y="7373564"/>
            <a:ext cx="6625988" cy="2895808"/>
          </a:xfrm>
          <a:prstGeom prst="rect">
            <a:avLst/>
          </a:prstGeom>
        </p:spPr>
      </p:pic>
      <p:sp>
        <p:nvSpPr>
          <p:cNvPr id="4" name="8 Rectángulo">
            <a:extLst>
              <a:ext uri="{FF2B5EF4-FFF2-40B4-BE49-F238E27FC236}">
                <a16:creationId xmlns:a16="http://schemas.microsoft.com/office/drawing/2014/main" id="{462AEF18-F8E2-FA38-E286-8B110677262A}"/>
              </a:ext>
            </a:extLst>
          </p:cNvPr>
          <p:cNvSpPr/>
          <p:nvPr/>
        </p:nvSpPr>
        <p:spPr>
          <a:xfrm>
            <a:off x="1828800" y="2214422"/>
            <a:ext cx="14630400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Una vez que envíes la Memoria de SSU esta será evaluada por el </a:t>
            </a:r>
            <a:r>
              <a:rPr lang="es-MX" sz="3600" b="1" dirty="0">
                <a:latin typeface="Arial Narrow" pitchFamily="34" charset="0"/>
              </a:rPr>
              <a:t>Departamento de Vinculación.</a:t>
            </a:r>
          </a:p>
          <a:p>
            <a:pPr algn="just"/>
            <a:endParaRPr lang="es-MX" sz="3600" b="1" dirty="0">
              <a:latin typeface="Arial Narrow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 El SSU será liberado solo si dicho documento cumple con los requisitos establecidos en la guía de memoria.</a:t>
            </a:r>
          </a:p>
          <a:p>
            <a:pPr algn="just">
              <a:buFont typeface="Arial" pitchFamily="34" charset="0"/>
              <a:buChar char="•"/>
            </a:pPr>
            <a:endParaRPr lang="es-MX" sz="3600" dirty="0">
              <a:latin typeface="Arial Narrow" pitchFamily="34" charset="0"/>
            </a:endParaRPr>
          </a:p>
          <a:p>
            <a:pPr algn="just"/>
            <a:r>
              <a:rPr lang="es-MX" sz="4000" b="1" dirty="0">
                <a:solidFill>
                  <a:schemeClr val="tx2"/>
                </a:solidFill>
                <a:latin typeface="Arial Narrow" pitchFamily="34" charset="0"/>
              </a:rPr>
              <a:t>Memorias Inadmisibles: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Que </a:t>
            </a:r>
            <a:r>
              <a:rPr lang="es-MX" sz="3600" b="1" dirty="0">
                <a:latin typeface="Arial Narrow" pitchFamily="34" charset="0"/>
              </a:rPr>
              <a:t>no cumplan </a:t>
            </a:r>
            <a:r>
              <a:rPr lang="es-MX" sz="3600" dirty="0">
                <a:latin typeface="Arial Narrow" pitchFamily="34" charset="0"/>
              </a:rPr>
              <a:t>con las indicaciones de la GUÍA DE MEMORIA.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Archivos borrosos, ilegibles o fotográficos.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No incluir todos los documentos probatorios.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Memorias entregadas en WORD (debe ser formato </a:t>
            </a:r>
            <a:r>
              <a:rPr lang="es-MX" sz="3600" dirty="0" err="1">
                <a:latin typeface="Arial Narrow" pitchFamily="34" charset="0"/>
              </a:rPr>
              <a:t>pdf</a:t>
            </a:r>
            <a:r>
              <a:rPr lang="es-MX" sz="3600" dirty="0">
                <a:latin typeface="Arial Narrow" pitchFamily="34" charset="0"/>
              </a:rPr>
              <a:t>.)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MX" sz="3600" dirty="0">
                <a:latin typeface="Arial Narrow" pitchFamily="34" charset="0"/>
              </a:rPr>
              <a:t>Falsificar firmas y/o sellos de los O.R.</a:t>
            </a:r>
          </a:p>
          <a:p>
            <a:pPr algn="just">
              <a:buFont typeface="Arial" pitchFamily="34" charset="0"/>
              <a:buChar char="•"/>
            </a:pPr>
            <a:endParaRPr lang="es-MX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91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vicio Social y Prácticas Profesionales - UASLP">
            <a:extLst>
              <a:ext uri="{FF2B5EF4-FFF2-40B4-BE49-F238E27FC236}">
                <a16:creationId xmlns:a16="http://schemas.microsoft.com/office/drawing/2014/main" id="{8B622F02-2B6B-BD89-9814-03730B1E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2893096"/>
            <a:ext cx="6324809" cy="421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2262" y="1899975"/>
            <a:ext cx="93726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4000" spc="-20" dirty="0">
                <a:solidFill>
                  <a:srgbClr val="000000"/>
                </a:solidFill>
              </a:rPr>
              <a:t>¿Qué es el Servicio Social Universitario? 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1219200" y="1899975"/>
            <a:ext cx="866604" cy="721201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0" y="514349"/>
                </a:moveTo>
                <a:lnTo>
                  <a:pt x="257" y="51434"/>
                </a:lnTo>
                <a:lnTo>
                  <a:pt x="15189" y="15060"/>
                </a:lnTo>
                <a:lnTo>
                  <a:pt x="51434" y="0"/>
                </a:lnTo>
                <a:lnTo>
                  <a:pt x="462914" y="0"/>
                </a:lnTo>
                <a:lnTo>
                  <a:pt x="482940" y="4040"/>
                </a:lnTo>
                <a:lnTo>
                  <a:pt x="499289" y="15060"/>
                </a:lnTo>
                <a:lnTo>
                  <a:pt x="510309" y="31409"/>
                </a:lnTo>
                <a:lnTo>
                  <a:pt x="514349" y="51434"/>
                </a:lnTo>
                <a:lnTo>
                  <a:pt x="514349" y="102869"/>
                </a:lnTo>
                <a:lnTo>
                  <a:pt x="102869" y="102869"/>
                </a:lnTo>
                <a:lnTo>
                  <a:pt x="102869" y="154304"/>
                </a:lnTo>
                <a:lnTo>
                  <a:pt x="514349" y="154304"/>
                </a:lnTo>
                <a:lnTo>
                  <a:pt x="514349" y="180022"/>
                </a:lnTo>
                <a:lnTo>
                  <a:pt x="102869" y="180022"/>
                </a:lnTo>
                <a:lnTo>
                  <a:pt x="102869" y="231457"/>
                </a:lnTo>
                <a:lnTo>
                  <a:pt x="514349" y="231457"/>
                </a:lnTo>
                <a:lnTo>
                  <a:pt x="514349" y="257174"/>
                </a:lnTo>
                <a:lnTo>
                  <a:pt x="102869" y="257174"/>
                </a:lnTo>
                <a:lnTo>
                  <a:pt x="102869" y="308609"/>
                </a:lnTo>
                <a:lnTo>
                  <a:pt x="514349" y="308609"/>
                </a:lnTo>
                <a:lnTo>
                  <a:pt x="514349" y="360044"/>
                </a:lnTo>
                <a:lnTo>
                  <a:pt x="510309" y="380070"/>
                </a:lnTo>
                <a:lnTo>
                  <a:pt x="499289" y="396419"/>
                </a:lnTo>
                <a:lnTo>
                  <a:pt x="482940" y="407439"/>
                </a:lnTo>
                <a:lnTo>
                  <a:pt x="462914" y="411479"/>
                </a:lnTo>
                <a:lnTo>
                  <a:pt x="102869" y="411479"/>
                </a:lnTo>
                <a:lnTo>
                  <a:pt x="0" y="514349"/>
                </a:lnTo>
                <a:close/>
              </a:path>
              <a:path w="514350" h="514350">
                <a:moveTo>
                  <a:pt x="205739" y="154304"/>
                </a:moveTo>
                <a:lnTo>
                  <a:pt x="154304" y="154304"/>
                </a:lnTo>
                <a:lnTo>
                  <a:pt x="154304" y="102869"/>
                </a:lnTo>
                <a:lnTo>
                  <a:pt x="205739" y="102869"/>
                </a:lnTo>
                <a:lnTo>
                  <a:pt x="205739" y="154304"/>
                </a:lnTo>
                <a:close/>
              </a:path>
              <a:path w="514350" h="514350">
                <a:moveTo>
                  <a:pt x="514349" y="154304"/>
                </a:moveTo>
                <a:lnTo>
                  <a:pt x="411479" y="154304"/>
                </a:lnTo>
                <a:lnTo>
                  <a:pt x="411479" y="102869"/>
                </a:lnTo>
                <a:lnTo>
                  <a:pt x="514349" y="102869"/>
                </a:lnTo>
                <a:lnTo>
                  <a:pt x="514349" y="154304"/>
                </a:lnTo>
                <a:close/>
              </a:path>
              <a:path w="514350" h="514350">
                <a:moveTo>
                  <a:pt x="205739" y="231457"/>
                </a:moveTo>
                <a:lnTo>
                  <a:pt x="154304" y="231457"/>
                </a:lnTo>
                <a:lnTo>
                  <a:pt x="154304" y="180022"/>
                </a:lnTo>
                <a:lnTo>
                  <a:pt x="205739" y="180022"/>
                </a:lnTo>
                <a:lnTo>
                  <a:pt x="205739" y="231457"/>
                </a:lnTo>
                <a:close/>
              </a:path>
              <a:path w="514350" h="514350">
                <a:moveTo>
                  <a:pt x="514349" y="231457"/>
                </a:moveTo>
                <a:lnTo>
                  <a:pt x="411479" y="231457"/>
                </a:lnTo>
                <a:lnTo>
                  <a:pt x="411479" y="180022"/>
                </a:lnTo>
                <a:lnTo>
                  <a:pt x="514349" y="180022"/>
                </a:lnTo>
                <a:lnTo>
                  <a:pt x="514349" y="231457"/>
                </a:lnTo>
                <a:close/>
              </a:path>
              <a:path w="514350" h="514350">
                <a:moveTo>
                  <a:pt x="205739" y="308609"/>
                </a:moveTo>
                <a:lnTo>
                  <a:pt x="154304" y="308609"/>
                </a:lnTo>
                <a:lnTo>
                  <a:pt x="154304" y="257174"/>
                </a:lnTo>
                <a:lnTo>
                  <a:pt x="205739" y="257174"/>
                </a:lnTo>
                <a:lnTo>
                  <a:pt x="205739" y="308609"/>
                </a:lnTo>
                <a:close/>
              </a:path>
              <a:path w="514350" h="514350">
                <a:moveTo>
                  <a:pt x="514349" y="308609"/>
                </a:moveTo>
                <a:lnTo>
                  <a:pt x="334327" y="308609"/>
                </a:lnTo>
                <a:lnTo>
                  <a:pt x="334327" y="257174"/>
                </a:lnTo>
                <a:lnTo>
                  <a:pt x="514349" y="257174"/>
                </a:lnTo>
                <a:lnTo>
                  <a:pt x="514349" y="308609"/>
                </a:lnTo>
                <a:close/>
              </a:path>
            </a:pathLst>
          </a:custGeom>
          <a:solidFill>
            <a:srgbClr val="1736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18835" y="957079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84A676B-FA67-2D48-926C-9F8A1A5A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29975" cy="762066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18B1D59B-A749-A782-5CD0-CA63EF527251}"/>
              </a:ext>
            </a:extLst>
          </p:cNvPr>
          <p:cNvSpPr/>
          <p:nvPr/>
        </p:nvSpPr>
        <p:spPr>
          <a:xfrm>
            <a:off x="15240000" y="5829300"/>
            <a:ext cx="3048001" cy="4523941"/>
          </a:xfrm>
          <a:custGeom>
            <a:avLst/>
            <a:gdLst/>
            <a:ahLst/>
            <a:cxnLst/>
            <a:rect l="l" t="t" r="r" b="b"/>
            <a:pathLst>
              <a:path w="2512059" h="4351655">
                <a:moveTo>
                  <a:pt x="2511936" y="0"/>
                </a:moveTo>
                <a:lnTo>
                  <a:pt x="2511936" y="4351317"/>
                </a:lnTo>
                <a:lnTo>
                  <a:pt x="0" y="4351317"/>
                </a:lnTo>
                <a:lnTo>
                  <a:pt x="2511936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3824695-1B5A-E8E8-44E8-4B88E7574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13944601" y="-2"/>
            <a:ext cx="4343400" cy="4239543"/>
          </a:xfrm>
          <a:prstGeom prst="rect">
            <a:avLst/>
          </a:prstGeom>
        </p:spPr>
      </p:pic>
      <p:sp>
        <p:nvSpPr>
          <p:cNvPr id="5" name="2 CuadroTexto">
            <a:extLst>
              <a:ext uri="{FF2B5EF4-FFF2-40B4-BE49-F238E27FC236}">
                <a16:creationId xmlns:a16="http://schemas.microsoft.com/office/drawing/2014/main" id="{9F65C3AA-EEF5-D188-4F3D-0CA0FF073562}"/>
              </a:ext>
            </a:extLst>
          </p:cNvPr>
          <p:cNvSpPr txBox="1"/>
          <p:nvPr/>
        </p:nvSpPr>
        <p:spPr>
          <a:xfrm>
            <a:off x="857375" y="3449286"/>
            <a:ext cx="9372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s-MX" sz="2800" dirty="0">
                <a:latin typeface="Trebuchet MS" panose="020B0603020202020204" pitchFamily="34" charset="0"/>
              </a:rPr>
              <a:t>Conjunto de actividades teórico-prácticas de </a:t>
            </a:r>
            <a:r>
              <a:rPr lang="es-MX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carácter temporal obligatorio.</a:t>
            </a:r>
          </a:p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sz="2800" dirty="0">
                <a:latin typeface="Trebuchet MS" panose="020B0603020202020204" pitchFamily="34" charset="0"/>
              </a:rPr>
              <a:t>Requisito previo para obtener el </a:t>
            </a:r>
            <a:r>
              <a:rPr lang="es-MX" sz="2800" b="1" dirty="0">
                <a:solidFill>
                  <a:schemeClr val="tx2"/>
                </a:solidFill>
                <a:latin typeface="Trebuchet MS" panose="020B0603020202020204" pitchFamily="34" charset="0"/>
              </a:rPr>
              <a:t>título o grado académico.</a:t>
            </a:r>
          </a:p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sz="2800" dirty="0">
                <a:latin typeface="Trebuchet MS" panose="020B0603020202020204" pitchFamily="34" charset="0"/>
              </a:rPr>
              <a:t>Medio para contribuir en la formación académica, en interés de la sociedad y el Estado. </a:t>
            </a:r>
          </a:p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s-MX" sz="2800" i="1" dirty="0">
                <a:latin typeface="Trebuchet MS" panose="020B0603020202020204" pitchFamily="34" charset="0"/>
              </a:rPr>
              <a:t>Ley Reglamentaria del artículo 5° Constitucional.</a:t>
            </a:r>
            <a:endParaRPr lang="es-MX" sz="2800" dirty="0">
              <a:latin typeface="Trebuchet MS" panose="020B0603020202020204" pitchFamily="34" charset="0"/>
            </a:endParaRPr>
          </a:p>
          <a:p>
            <a:pPr marL="342900" indent="-342900" algn="just">
              <a:spcBef>
                <a:spcPct val="50000"/>
              </a:spcBef>
              <a:buFont typeface="Arial" pitchFamily="34" charset="0"/>
              <a:buChar char="•"/>
            </a:pPr>
            <a:endParaRPr lang="es-MX" sz="2000" b="1" dirty="0">
              <a:solidFill>
                <a:schemeClr val="tx2">
                  <a:lumMod val="60000"/>
                  <a:lumOff val="40000"/>
                </a:schemeClr>
              </a:solidFill>
              <a:latin typeface="Franklin Gothic Demi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D6C7258-2A7F-DB7F-5500-6EA6F9BF7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67EFE85-59B9-80A2-4DE7-F9B367B5711F}"/>
              </a:ext>
            </a:extLst>
          </p:cNvPr>
          <p:cNvSpPr/>
          <p:nvPr/>
        </p:nvSpPr>
        <p:spPr>
          <a:xfrm>
            <a:off x="2207982" y="1943100"/>
            <a:ext cx="866604" cy="721201"/>
          </a:xfrm>
          <a:custGeom>
            <a:avLst/>
            <a:gdLst/>
            <a:ahLst/>
            <a:cxnLst/>
            <a:rect l="l" t="t" r="r" b="b"/>
            <a:pathLst>
              <a:path w="514350" h="514350">
                <a:moveTo>
                  <a:pt x="0" y="514349"/>
                </a:moveTo>
                <a:lnTo>
                  <a:pt x="257" y="51434"/>
                </a:lnTo>
                <a:lnTo>
                  <a:pt x="15189" y="15060"/>
                </a:lnTo>
                <a:lnTo>
                  <a:pt x="51434" y="0"/>
                </a:lnTo>
                <a:lnTo>
                  <a:pt x="462914" y="0"/>
                </a:lnTo>
                <a:lnTo>
                  <a:pt x="482940" y="4040"/>
                </a:lnTo>
                <a:lnTo>
                  <a:pt x="499289" y="15060"/>
                </a:lnTo>
                <a:lnTo>
                  <a:pt x="510309" y="31409"/>
                </a:lnTo>
                <a:lnTo>
                  <a:pt x="514349" y="51434"/>
                </a:lnTo>
                <a:lnTo>
                  <a:pt x="514349" y="102869"/>
                </a:lnTo>
                <a:lnTo>
                  <a:pt x="102869" y="102869"/>
                </a:lnTo>
                <a:lnTo>
                  <a:pt x="102869" y="154304"/>
                </a:lnTo>
                <a:lnTo>
                  <a:pt x="514349" y="154304"/>
                </a:lnTo>
                <a:lnTo>
                  <a:pt x="514349" y="180022"/>
                </a:lnTo>
                <a:lnTo>
                  <a:pt x="102869" y="180022"/>
                </a:lnTo>
                <a:lnTo>
                  <a:pt x="102869" y="231457"/>
                </a:lnTo>
                <a:lnTo>
                  <a:pt x="514349" y="231457"/>
                </a:lnTo>
                <a:lnTo>
                  <a:pt x="514349" y="257174"/>
                </a:lnTo>
                <a:lnTo>
                  <a:pt x="102869" y="257174"/>
                </a:lnTo>
                <a:lnTo>
                  <a:pt x="102869" y="308609"/>
                </a:lnTo>
                <a:lnTo>
                  <a:pt x="514349" y="308609"/>
                </a:lnTo>
                <a:lnTo>
                  <a:pt x="514349" y="360044"/>
                </a:lnTo>
                <a:lnTo>
                  <a:pt x="510309" y="380070"/>
                </a:lnTo>
                <a:lnTo>
                  <a:pt x="499289" y="396419"/>
                </a:lnTo>
                <a:lnTo>
                  <a:pt x="482940" y="407439"/>
                </a:lnTo>
                <a:lnTo>
                  <a:pt x="462914" y="411479"/>
                </a:lnTo>
                <a:lnTo>
                  <a:pt x="102869" y="411479"/>
                </a:lnTo>
                <a:lnTo>
                  <a:pt x="0" y="514349"/>
                </a:lnTo>
                <a:close/>
              </a:path>
              <a:path w="514350" h="514350">
                <a:moveTo>
                  <a:pt x="205739" y="154304"/>
                </a:moveTo>
                <a:lnTo>
                  <a:pt x="154304" y="154304"/>
                </a:lnTo>
                <a:lnTo>
                  <a:pt x="154304" y="102869"/>
                </a:lnTo>
                <a:lnTo>
                  <a:pt x="205739" y="102869"/>
                </a:lnTo>
                <a:lnTo>
                  <a:pt x="205739" y="154304"/>
                </a:lnTo>
                <a:close/>
              </a:path>
              <a:path w="514350" h="514350">
                <a:moveTo>
                  <a:pt x="514349" y="154304"/>
                </a:moveTo>
                <a:lnTo>
                  <a:pt x="411479" y="154304"/>
                </a:lnTo>
                <a:lnTo>
                  <a:pt x="411479" y="102869"/>
                </a:lnTo>
                <a:lnTo>
                  <a:pt x="514349" y="102869"/>
                </a:lnTo>
                <a:lnTo>
                  <a:pt x="514349" y="154304"/>
                </a:lnTo>
                <a:close/>
              </a:path>
              <a:path w="514350" h="514350">
                <a:moveTo>
                  <a:pt x="205739" y="231457"/>
                </a:moveTo>
                <a:lnTo>
                  <a:pt x="154304" y="231457"/>
                </a:lnTo>
                <a:lnTo>
                  <a:pt x="154304" y="180022"/>
                </a:lnTo>
                <a:lnTo>
                  <a:pt x="205739" y="180022"/>
                </a:lnTo>
                <a:lnTo>
                  <a:pt x="205739" y="231457"/>
                </a:lnTo>
                <a:close/>
              </a:path>
              <a:path w="514350" h="514350">
                <a:moveTo>
                  <a:pt x="514349" y="231457"/>
                </a:moveTo>
                <a:lnTo>
                  <a:pt x="411479" y="231457"/>
                </a:lnTo>
                <a:lnTo>
                  <a:pt x="411479" y="180022"/>
                </a:lnTo>
                <a:lnTo>
                  <a:pt x="514349" y="180022"/>
                </a:lnTo>
                <a:lnTo>
                  <a:pt x="514349" y="231457"/>
                </a:lnTo>
                <a:close/>
              </a:path>
              <a:path w="514350" h="514350">
                <a:moveTo>
                  <a:pt x="205739" y="308609"/>
                </a:moveTo>
                <a:lnTo>
                  <a:pt x="154304" y="308609"/>
                </a:lnTo>
                <a:lnTo>
                  <a:pt x="154304" y="257174"/>
                </a:lnTo>
                <a:lnTo>
                  <a:pt x="205739" y="257174"/>
                </a:lnTo>
                <a:lnTo>
                  <a:pt x="205739" y="308609"/>
                </a:lnTo>
                <a:close/>
              </a:path>
              <a:path w="514350" h="514350">
                <a:moveTo>
                  <a:pt x="514349" y="308609"/>
                </a:moveTo>
                <a:lnTo>
                  <a:pt x="334327" y="308609"/>
                </a:lnTo>
                <a:lnTo>
                  <a:pt x="334327" y="257174"/>
                </a:lnTo>
                <a:lnTo>
                  <a:pt x="514349" y="257174"/>
                </a:lnTo>
                <a:lnTo>
                  <a:pt x="514349" y="308609"/>
                </a:lnTo>
                <a:close/>
              </a:path>
            </a:pathLst>
          </a:custGeom>
          <a:solidFill>
            <a:srgbClr val="1736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C26AD858-E0CE-0C4C-770E-642152450819}"/>
              </a:ext>
            </a:extLst>
          </p:cNvPr>
          <p:cNvSpPr txBox="1"/>
          <p:nvPr/>
        </p:nvSpPr>
        <p:spPr>
          <a:xfrm>
            <a:off x="5918835" y="957079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A816181-56D9-9B49-3D78-ED18E9AC7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9975" cy="762066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C345F540-6C97-312B-F062-94C4753C2269}"/>
              </a:ext>
            </a:extLst>
          </p:cNvPr>
          <p:cNvSpPr/>
          <p:nvPr/>
        </p:nvSpPr>
        <p:spPr>
          <a:xfrm>
            <a:off x="15240000" y="5829300"/>
            <a:ext cx="3048001" cy="4523941"/>
          </a:xfrm>
          <a:custGeom>
            <a:avLst/>
            <a:gdLst/>
            <a:ahLst/>
            <a:cxnLst/>
            <a:rect l="l" t="t" r="r" b="b"/>
            <a:pathLst>
              <a:path w="2512059" h="4351655">
                <a:moveTo>
                  <a:pt x="2511936" y="0"/>
                </a:moveTo>
                <a:lnTo>
                  <a:pt x="2511936" y="4351317"/>
                </a:lnTo>
                <a:lnTo>
                  <a:pt x="0" y="4351317"/>
                </a:lnTo>
                <a:lnTo>
                  <a:pt x="2511936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918F33E-B12C-9008-4D02-B00053F6A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3944601" y="-2"/>
            <a:ext cx="4343400" cy="4239543"/>
          </a:xfrm>
          <a:prstGeom prst="rect">
            <a:avLst/>
          </a:prstGeom>
        </p:spPr>
      </p:pic>
      <p:sp>
        <p:nvSpPr>
          <p:cNvPr id="7" name="8 Rectángulo">
            <a:extLst>
              <a:ext uri="{FF2B5EF4-FFF2-40B4-BE49-F238E27FC236}">
                <a16:creationId xmlns:a16="http://schemas.microsoft.com/office/drawing/2014/main" id="{247B8049-3649-9AA9-C279-2F221BCC74C0}"/>
              </a:ext>
            </a:extLst>
          </p:cNvPr>
          <p:cNvSpPr/>
          <p:nvPr/>
        </p:nvSpPr>
        <p:spPr>
          <a:xfrm>
            <a:off x="1930717" y="1686118"/>
            <a:ext cx="13335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400" b="1" dirty="0"/>
              <a:t>La memoria del SSU es necesaria para </a:t>
            </a:r>
            <a:r>
              <a:rPr lang="es-MX" sz="5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LIBERAR TU SERVICIO SOCIAL </a:t>
            </a:r>
            <a:r>
              <a:rPr lang="es-MX" sz="5400" b="1" dirty="0"/>
              <a:t>y un </a:t>
            </a:r>
            <a:r>
              <a:rPr lang="es-MX" sz="54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REQUISITO DE TITULACIÓN</a:t>
            </a:r>
            <a:r>
              <a:rPr lang="es-MX" sz="5400" b="1" dirty="0"/>
              <a:t>, dale la seriedad que se merece.</a:t>
            </a:r>
          </a:p>
          <a:p>
            <a:pPr algn="ctr">
              <a:buFont typeface="Arial" pitchFamily="34" charset="0"/>
              <a:buChar char="•"/>
            </a:pPr>
            <a:endParaRPr lang="es-MX" sz="4000" dirty="0">
              <a:latin typeface="Arial Narrow" pitchFamily="34" charset="0"/>
            </a:endParaRPr>
          </a:p>
        </p:txBody>
      </p:sp>
      <p:pic>
        <p:nvPicPr>
          <p:cNvPr id="8" name="Picture 2" descr="&#10;">
            <a:extLst>
              <a:ext uri="{FF2B5EF4-FFF2-40B4-BE49-F238E27FC236}">
                <a16:creationId xmlns:a16="http://schemas.microsoft.com/office/drawing/2014/main" id="{C0BDAB2E-ED6F-82C6-1404-440CE26A4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960254"/>
            <a:ext cx="6058625" cy="3349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592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7356C3A-1F1D-3198-D4E4-005D4290B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7AB471DB-E9E8-F58E-1058-326B8774E0F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1E1B8ACE-4166-3081-D855-389D3C9F57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46546" y="1268586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</a:rPr>
              <a:t>Programación de actividades 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798ED13D-A7FA-5AD6-6F3C-FC903BCCBB1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E193D9CA-01CD-5B11-E152-DB106B258740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711B7758-D3CA-DCFC-0DA8-280F38104F53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F774B132-7103-1E04-D20B-C960C28222D6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9C0A87C9-D5D1-83CB-0E58-032A1B6BD79F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018F4D3A-970D-40F3-0C7F-EDD3A3CDD1CF}"/>
              </a:ext>
            </a:extLst>
          </p:cNvPr>
          <p:cNvSpPr txBox="1"/>
          <p:nvPr/>
        </p:nvSpPr>
        <p:spPr>
          <a:xfrm>
            <a:off x="4928298" y="9748358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F5ECFADD-C938-09CD-2306-3DE87A3D0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555981"/>
              </p:ext>
            </p:extLst>
          </p:nvPr>
        </p:nvGraphicFramePr>
        <p:xfrm>
          <a:off x="435070" y="2089030"/>
          <a:ext cx="13716000" cy="7310583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7373641">
                  <a:extLst>
                    <a:ext uri="{9D8B030D-6E8A-4147-A177-3AD203B41FA5}">
                      <a16:colId xmlns:a16="http://schemas.microsoft.com/office/drawing/2014/main" val="3969284189"/>
                    </a:ext>
                  </a:extLst>
                </a:gridCol>
                <a:gridCol w="6342359">
                  <a:extLst>
                    <a:ext uri="{9D8B030D-6E8A-4147-A177-3AD203B41FA5}">
                      <a16:colId xmlns:a16="http://schemas.microsoft.com/office/drawing/2014/main" val="71265942"/>
                    </a:ext>
                  </a:extLst>
                </a:gridCol>
              </a:tblGrid>
              <a:tr h="620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3200" dirty="0">
                          <a:effectLst/>
                        </a:rPr>
                        <a:t>PROGRAMACIÓN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3200" dirty="0">
                          <a:effectLst/>
                        </a:rPr>
                        <a:t>FECHAS</a:t>
                      </a:r>
                      <a:endParaRPr lang="es-MX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05031039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solidFill>
                            <a:schemeClr val="dk1"/>
                          </a:solidFill>
                          <a:effectLst/>
                        </a:rPr>
                        <a:t> </a:t>
                      </a:r>
                      <a:endParaRPr lang="es-MX" sz="2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 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321937731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Cursos de inducción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20 al 24 de enero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97296905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Apertura de Convocatoria SSU 2025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03 de febrero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09484774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Registro de inscripción en el SIIAA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Febrero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24927909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Carga a sistema SIIAA carta de aceptación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Marzo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8707389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Primer reporte de actividades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Abril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89616057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Segundo reporte de actividades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Junio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99388990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Tercer reporte de actividades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Agosto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63742208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Carga a sistema SIIAA carta de finalización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Septiembre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058609804"/>
                  </a:ext>
                </a:extLst>
              </a:tr>
              <a:tr h="620951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Entrega de memoria final (SIIAA y Correo)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effectLst/>
                        </a:rPr>
                        <a:t>Agosto - Octubre 2025</a:t>
                      </a:r>
                      <a:endParaRPr lang="es-MX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663483702"/>
                  </a:ext>
                </a:extLst>
              </a:tr>
              <a:tr h="480122"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b="0" dirty="0">
                          <a:solidFill>
                            <a:schemeClr val="tx1"/>
                          </a:solidFill>
                          <a:effectLst/>
                        </a:rPr>
                        <a:t>Liberación de SSU </a:t>
                      </a:r>
                      <a:endParaRPr lang="es-MX" sz="2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800" dirty="0">
                          <a:solidFill>
                            <a:schemeClr val="dk1"/>
                          </a:solidFill>
                          <a:effectLst/>
                        </a:rPr>
                        <a:t>Noviembre y Diciembre 2025</a:t>
                      </a:r>
                      <a:endParaRPr lang="es-MX" sz="2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11994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884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31CF361-5101-0780-C50B-DD5461DC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CFCB5889-5C1B-C198-6615-F95B5728426E}"/>
              </a:ext>
            </a:extLst>
          </p:cNvPr>
          <p:cNvSpPr txBox="1"/>
          <p:nvPr/>
        </p:nvSpPr>
        <p:spPr>
          <a:xfrm>
            <a:off x="2285829" y="9647251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DBDE906-078D-AF12-85FD-77C34AB9C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9975" cy="762066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99E800A1-A85C-CE23-16CF-88938308FD84}"/>
              </a:ext>
            </a:extLst>
          </p:cNvPr>
          <p:cNvSpPr/>
          <p:nvPr/>
        </p:nvSpPr>
        <p:spPr>
          <a:xfrm>
            <a:off x="15240000" y="5829300"/>
            <a:ext cx="3048001" cy="4523941"/>
          </a:xfrm>
          <a:custGeom>
            <a:avLst/>
            <a:gdLst/>
            <a:ahLst/>
            <a:cxnLst/>
            <a:rect l="l" t="t" r="r" b="b"/>
            <a:pathLst>
              <a:path w="2512059" h="4351655">
                <a:moveTo>
                  <a:pt x="2511936" y="0"/>
                </a:moveTo>
                <a:lnTo>
                  <a:pt x="2511936" y="4351317"/>
                </a:lnTo>
                <a:lnTo>
                  <a:pt x="0" y="4351317"/>
                </a:lnTo>
                <a:lnTo>
                  <a:pt x="2511936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865A034-7F87-37BD-4745-0396C6273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3944601" y="-2"/>
            <a:ext cx="4343400" cy="4239543"/>
          </a:xfrm>
          <a:prstGeom prst="rect">
            <a:avLst/>
          </a:prstGeom>
        </p:spPr>
      </p:pic>
      <p:sp>
        <p:nvSpPr>
          <p:cNvPr id="8" name="8 Rectángulo">
            <a:extLst>
              <a:ext uri="{FF2B5EF4-FFF2-40B4-BE49-F238E27FC236}">
                <a16:creationId xmlns:a16="http://schemas.microsoft.com/office/drawing/2014/main" id="{59D22516-78C7-4B13-B559-04C1876857F2}"/>
              </a:ext>
            </a:extLst>
          </p:cNvPr>
          <p:cNvSpPr/>
          <p:nvPr/>
        </p:nvSpPr>
        <p:spPr>
          <a:xfrm>
            <a:off x="857192" y="1285860"/>
            <a:ext cx="11030008" cy="837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DATOS DE LA PERSONA A QUIEN VA DIRIGIDA LA CARTA:</a:t>
            </a:r>
          </a:p>
          <a:p>
            <a:r>
              <a:rPr lang="es-ES" sz="3600" dirty="0">
                <a:latin typeface="Arial Narrow" pitchFamily="34" charset="0"/>
              </a:rPr>
              <a:t>Nombre Completo:</a:t>
            </a:r>
          </a:p>
          <a:p>
            <a:r>
              <a:rPr lang="es-ES" sz="3600" dirty="0">
                <a:latin typeface="Arial Narrow" pitchFamily="34" charset="0"/>
              </a:rPr>
              <a:t>Grado Académico</a:t>
            </a:r>
          </a:p>
          <a:p>
            <a:r>
              <a:rPr lang="es-ES" sz="3600" dirty="0">
                <a:latin typeface="Arial Narrow" pitchFamily="34" charset="0"/>
              </a:rPr>
              <a:t>Cargo: </a:t>
            </a:r>
          </a:p>
          <a:p>
            <a:r>
              <a:rPr lang="es-ES" sz="3600" dirty="0">
                <a:latin typeface="Arial Narrow" pitchFamily="34" charset="0"/>
              </a:rPr>
              <a:t>Organismos Receptor:</a:t>
            </a:r>
          </a:p>
          <a:p>
            <a:r>
              <a:rPr lang="es-ES" sz="3600" dirty="0">
                <a:latin typeface="Arial Narrow" pitchFamily="34" charset="0"/>
              </a:rPr>
              <a:t>Ciudad:</a:t>
            </a:r>
          </a:p>
          <a:p>
            <a:br>
              <a:rPr lang="es-ES" sz="3600" dirty="0">
                <a:latin typeface="Arial Narrow" pitchFamily="34" charset="0"/>
              </a:rPr>
            </a:br>
            <a:endParaRPr lang="es-ES" sz="3600" dirty="0">
              <a:latin typeface="Arial Narrow" pitchFamily="34" charset="0"/>
            </a:endParaRPr>
          </a:p>
          <a:p>
            <a:r>
              <a:rPr lang="es-ES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itchFamily="34" charset="0"/>
              </a:rPr>
              <a:t>DATOS PERSONALES:</a:t>
            </a:r>
          </a:p>
          <a:p>
            <a:r>
              <a:rPr lang="es-ES" sz="3600" dirty="0">
                <a:latin typeface="Arial Narrow" pitchFamily="34" charset="0"/>
              </a:rPr>
              <a:t>Matrícula:</a:t>
            </a:r>
            <a:br>
              <a:rPr lang="es-ES" sz="3600" dirty="0">
                <a:latin typeface="Arial Narrow" pitchFamily="34" charset="0"/>
              </a:rPr>
            </a:br>
            <a:r>
              <a:rPr lang="es-ES" sz="3600" dirty="0">
                <a:latin typeface="Arial Narrow" pitchFamily="34" charset="0"/>
              </a:rPr>
              <a:t>Nombre completo: </a:t>
            </a:r>
            <a:br>
              <a:rPr lang="es-ES" sz="3600" dirty="0">
                <a:latin typeface="Arial Narrow" pitchFamily="34" charset="0"/>
              </a:rPr>
            </a:br>
            <a:r>
              <a:rPr lang="es-ES" sz="3600" dirty="0">
                <a:latin typeface="Arial Narrow" pitchFamily="34" charset="0"/>
              </a:rPr>
              <a:t>Carrera:</a:t>
            </a:r>
          </a:p>
          <a:p>
            <a:r>
              <a:rPr lang="es-ES" sz="3600" dirty="0">
                <a:latin typeface="Arial Narrow" pitchFamily="34" charset="0"/>
              </a:rPr>
              <a:t>NSS:</a:t>
            </a:r>
          </a:p>
          <a:p>
            <a:pPr algn="just">
              <a:buFont typeface="Arial" pitchFamily="34" charset="0"/>
              <a:buChar char="•"/>
            </a:pPr>
            <a:endParaRPr lang="es-MX" sz="2200" dirty="0">
              <a:latin typeface="Arial Narrow" pitchFamily="34" charset="0"/>
            </a:endParaRPr>
          </a:p>
        </p:txBody>
      </p:sp>
      <p:pic>
        <p:nvPicPr>
          <p:cNvPr id="9" name="Picture 2" descr="Resultado de imagen para DOCUMENTO PNG">
            <a:extLst>
              <a:ext uri="{FF2B5EF4-FFF2-40B4-BE49-F238E27FC236}">
                <a16:creationId xmlns:a16="http://schemas.microsoft.com/office/drawing/2014/main" id="{7AF5CCC7-9021-83E9-3C7A-14E5FC45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4179" y="2857500"/>
            <a:ext cx="7105390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6795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C35A30-B3C3-98A6-2F05-8DBF55082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7740D6FA-4ACD-C603-7BBB-9667CF015D69}"/>
              </a:ext>
            </a:extLst>
          </p:cNvPr>
          <p:cNvSpPr txBox="1"/>
          <p:nvPr/>
        </p:nvSpPr>
        <p:spPr>
          <a:xfrm>
            <a:off x="2285829" y="9647251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50A55A4-4252-FB25-F592-D4120244A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29975" cy="762066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1D6EFAD4-C990-4DBB-728B-8A69C68DDDB4}"/>
              </a:ext>
            </a:extLst>
          </p:cNvPr>
          <p:cNvSpPr/>
          <p:nvPr/>
        </p:nvSpPr>
        <p:spPr>
          <a:xfrm>
            <a:off x="15240000" y="5829300"/>
            <a:ext cx="3048001" cy="4523941"/>
          </a:xfrm>
          <a:custGeom>
            <a:avLst/>
            <a:gdLst/>
            <a:ahLst/>
            <a:cxnLst/>
            <a:rect l="l" t="t" r="r" b="b"/>
            <a:pathLst>
              <a:path w="2512059" h="4351655">
                <a:moveTo>
                  <a:pt x="2511936" y="0"/>
                </a:moveTo>
                <a:lnTo>
                  <a:pt x="2511936" y="4351317"/>
                </a:lnTo>
                <a:lnTo>
                  <a:pt x="0" y="4351317"/>
                </a:lnTo>
                <a:lnTo>
                  <a:pt x="2511936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AFBA3AD-553A-D373-7161-37B0BD845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3944601" y="-2"/>
            <a:ext cx="4343400" cy="423954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F1ED153-2E1D-7985-FEDB-426C7A97C2FA}"/>
              </a:ext>
            </a:extLst>
          </p:cNvPr>
          <p:cNvSpPr txBox="1"/>
          <p:nvPr/>
        </p:nvSpPr>
        <p:spPr>
          <a:xfrm>
            <a:off x="3476568" y="1524157"/>
            <a:ext cx="72145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tx2"/>
                </a:solidFill>
              </a:rPr>
              <a:t>MICROSITIO</a:t>
            </a:r>
          </a:p>
          <a:p>
            <a:pPr algn="ctr"/>
            <a:endParaRPr lang="es-MX" sz="4400" b="1" dirty="0">
              <a:solidFill>
                <a:schemeClr val="tx2"/>
              </a:solidFill>
            </a:endParaRPr>
          </a:p>
          <a:p>
            <a:pPr algn="ctr"/>
            <a:r>
              <a:rPr lang="es-MX" sz="4400" b="1" i="1" u="sng" dirty="0">
                <a:solidFill>
                  <a:schemeClr val="tx2"/>
                </a:solidFill>
              </a:rPr>
              <a:t>SSU.SIIAA.MX</a:t>
            </a:r>
          </a:p>
          <a:p>
            <a:pPr algn="ctr"/>
            <a:endParaRPr lang="es-MX" sz="4400" b="1" dirty="0"/>
          </a:p>
        </p:txBody>
      </p:sp>
      <p:pic>
        <p:nvPicPr>
          <p:cNvPr id="3" name="Picture 2" descr="Crear un sitio web: todo lo que necesitas saber antes de empezar">
            <a:extLst>
              <a:ext uri="{FF2B5EF4-FFF2-40B4-BE49-F238E27FC236}">
                <a16:creationId xmlns:a16="http://schemas.microsoft.com/office/drawing/2014/main" id="{1860F35C-7552-EAE7-C166-645F8F63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568" y="4295123"/>
            <a:ext cx="7214592" cy="4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6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2296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6797040" cy="10287000"/>
            <a:chOff x="0" y="1"/>
            <a:chExt cx="6797040" cy="10287000"/>
          </a:xfrm>
        </p:grpSpPr>
        <p:sp>
          <p:nvSpPr>
            <p:cNvPr id="4" name="object 4"/>
            <p:cNvSpPr/>
            <p:nvPr/>
          </p:nvSpPr>
          <p:spPr>
            <a:xfrm>
              <a:off x="3265746" y="2529065"/>
              <a:ext cx="3266440" cy="2827020"/>
            </a:xfrm>
            <a:custGeom>
              <a:avLst/>
              <a:gdLst/>
              <a:ahLst/>
              <a:cxnLst/>
              <a:rect l="l" t="t" r="r" b="b"/>
              <a:pathLst>
                <a:path w="3266440" h="2827020">
                  <a:moveTo>
                    <a:pt x="815360" y="2826667"/>
                  </a:moveTo>
                  <a:lnTo>
                    <a:pt x="2450514" y="2826667"/>
                  </a:lnTo>
                  <a:lnTo>
                    <a:pt x="3265993" y="1416417"/>
                  </a:lnTo>
                  <a:lnTo>
                    <a:pt x="2448664" y="0"/>
                  </a:lnTo>
                  <a:lnTo>
                    <a:pt x="817210" y="0"/>
                  </a:lnTo>
                  <a:lnTo>
                    <a:pt x="0" y="1416417"/>
                  </a:lnTo>
                  <a:lnTo>
                    <a:pt x="815360" y="2826667"/>
                  </a:lnTo>
                  <a:close/>
                </a:path>
              </a:pathLst>
            </a:custGeom>
            <a:solidFill>
              <a:srgbClr val="9D9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38" y="1"/>
              <a:ext cx="4897755" cy="5356225"/>
            </a:xfrm>
            <a:custGeom>
              <a:avLst/>
              <a:gdLst/>
              <a:ahLst/>
              <a:cxnLst/>
              <a:rect l="l" t="t" r="r" b="b"/>
              <a:pathLst>
                <a:path w="4897755" h="5356225">
                  <a:moveTo>
                    <a:pt x="812282" y="5355732"/>
                  </a:moveTo>
                  <a:lnTo>
                    <a:pt x="2450508" y="5355732"/>
                  </a:lnTo>
                  <a:lnTo>
                    <a:pt x="3779136" y="3051864"/>
                  </a:lnTo>
                  <a:lnTo>
                    <a:pt x="4347498" y="2066938"/>
                  </a:lnTo>
                  <a:lnTo>
                    <a:pt x="4897448" y="1115615"/>
                  </a:lnTo>
                  <a:lnTo>
                    <a:pt x="4252342" y="0"/>
                  </a:lnTo>
                  <a:lnTo>
                    <a:pt x="2276456" y="0"/>
                  </a:lnTo>
                  <a:lnTo>
                    <a:pt x="1914261" y="626417"/>
                  </a:lnTo>
                  <a:lnTo>
                    <a:pt x="1913887" y="626417"/>
                  </a:lnTo>
                  <a:lnTo>
                    <a:pt x="815311" y="2529064"/>
                  </a:lnTo>
                  <a:lnTo>
                    <a:pt x="814125" y="2529064"/>
                  </a:lnTo>
                  <a:lnTo>
                    <a:pt x="513397" y="3051864"/>
                  </a:lnTo>
                  <a:lnTo>
                    <a:pt x="513634" y="3051983"/>
                  </a:lnTo>
                  <a:lnTo>
                    <a:pt x="0" y="3945482"/>
                  </a:lnTo>
                  <a:lnTo>
                    <a:pt x="812282" y="5355732"/>
                  </a:lnTo>
                  <a:close/>
                </a:path>
                <a:path w="4897755" h="5356225">
                  <a:moveTo>
                    <a:pt x="1913887" y="626417"/>
                  </a:moveTo>
                  <a:lnTo>
                    <a:pt x="1914261" y="626417"/>
                  </a:lnTo>
                  <a:lnTo>
                    <a:pt x="1914024" y="626179"/>
                  </a:lnTo>
                  <a:lnTo>
                    <a:pt x="1913887" y="626417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"/>
              <a:ext cx="1634489" cy="3950970"/>
            </a:xfrm>
            <a:custGeom>
              <a:avLst/>
              <a:gdLst/>
              <a:ahLst/>
              <a:cxnLst/>
              <a:rect l="l" t="t" r="r" b="b"/>
              <a:pathLst>
                <a:path w="1634489" h="3950970">
                  <a:moveTo>
                    <a:pt x="0" y="3950390"/>
                  </a:moveTo>
                  <a:lnTo>
                    <a:pt x="2838" y="3945482"/>
                  </a:lnTo>
                  <a:lnTo>
                    <a:pt x="345" y="3941326"/>
                  </a:lnTo>
                  <a:lnTo>
                    <a:pt x="816488" y="2529064"/>
                  </a:lnTo>
                  <a:lnTo>
                    <a:pt x="816963" y="2529064"/>
                  </a:lnTo>
                  <a:lnTo>
                    <a:pt x="1634292" y="1115615"/>
                  </a:lnTo>
                  <a:lnTo>
                    <a:pt x="989186" y="0"/>
                  </a:lnTo>
                  <a:lnTo>
                    <a:pt x="0" y="0"/>
                  </a:lnTo>
                  <a:lnTo>
                    <a:pt x="0" y="39503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760362"/>
              <a:ext cx="6796488" cy="7526636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18667" y="606846"/>
            <a:ext cx="2595066" cy="282702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465920" y="8383964"/>
            <a:ext cx="57454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0" spc="-35" dirty="0">
                <a:solidFill>
                  <a:srgbClr val="FFFFFF"/>
                </a:solidFill>
                <a:latin typeface="Trebuchet MS"/>
                <a:cs typeface="Trebuchet MS"/>
              </a:rPr>
              <a:t>¡GRACIAS!</a:t>
            </a:r>
            <a:endParaRPr sz="10000" dirty="0">
              <a:latin typeface="Trebuchet MS"/>
              <a:cs typeface="Trebuchet MS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0229849" cy="761999"/>
          </a:xfrm>
          <a:prstGeom prst="rect">
            <a:avLst/>
          </a:prstGeom>
        </p:spPr>
      </p:pic>
      <p:sp>
        <p:nvSpPr>
          <p:cNvPr id="12" name="7 CuadroTexto">
            <a:extLst>
              <a:ext uri="{FF2B5EF4-FFF2-40B4-BE49-F238E27FC236}">
                <a16:creationId xmlns:a16="http://schemas.microsoft.com/office/drawing/2014/main" id="{D1256624-54CD-C15E-A6D9-5B10418AEF60}"/>
              </a:ext>
            </a:extLst>
          </p:cNvPr>
          <p:cNvSpPr txBox="1"/>
          <p:nvPr/>
        </p:nvSpPr>
        <p:spPr>
          <a:xfrm>
            <a:off x="7962103" y="1938515"/>
            <a:ext cx="5792262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SOCIAL UNIVERSITARIO </a:t>
            </a:r>
          </a:p>
          <a:p>
            <a:pPr algn="ctr"/>
            <a:r>
              <a:rPr lang="es-MX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(SSU)</a:t>
            </a:r>
          </a:p>
        </p:txBody>
      </p:sp>
      <p:sp>
        <p:nvSpPr>
          <p:cNvPr id="13" name="1 CuadroTexto">
            <a:extLst>
              <a:ext uri="{FF2B5EF4-FFF2-40B4-BE49-F238E27FC236}">
                <a16:creationId xmlns:a16="http://schemas.microsoft.com/office/drawing/2014/main" id="{1811E702-1845-CFEA-5ACC-24CEA19D11B0}"/>
              </a:ext>
            </a:extLst>
          </p:cNvPr>
          <p:cNvSpPr txBox="1"/>
          <p:nvPr/>
        </p:nvSpPr>
        <p:spPr>
          <a:xfrm>
            <a:off x="7377985" y="4192248"/>
            <a:ext cx="79550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1" dirty="0">
                <a:solidFill>
                  <a:schemeClr val="bg1"/>
                </a:solidFill>
                <a:latin typeface="Arial Narrow" pitchFamily="34" charset="0"/>
              </a:rPr>
              <a:t>M.A.D.N. JOHANNA REBECA RAMOS PLAZOLA</a:t>
            </a:r>
          </a:p>
          <a:p>
            <a:pPr algn="ctr"/>
            <a:endParaRPr lang="es-MX" sz="3200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s-MX" sz="3600" dirty="0">
                <a:solidFill>
                  <a:schemeClr val="accent2"/>
                </a:solidFill>
                <a:latin typeface="Arial Narrow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jrramos@upsin.edu.mx</a:t>
            </a:r>
            <a:endParaRPr lang="es-MX" sz="3600" dirty="0">
              <a:solidFill>
                <a:schemeClr val="accent2"/>
              </a:solidFill>
              <a:latin typeface="Arial Narrow" pitchFamily="34" charset="0"/>
            </a:endParaRPr>
          </a:p>
          <a:p>
            <a:pPr algn="ctr"/>
            <a:r>
              <a:rPr lang="es-MX" sz="3600" dirty="0">
                <a:solidFill>
                  <a:schemeClr val="accent2"/>
                </a:solidFill>
                <a:latin typeface="Arial Narrow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serviciosocial@upsin.edu.mx</a:t>
            </a:r>
            <a:endParaRPr lang="es-MX" sz="3600" dirty="0">
              <a:solidFill>
                <a:schemeClr val="accent2"/>
              </a:solidFill>
              <a:latin typeface="Arial Narrow" pitchFamily="34" charset="0"/>
            </a:endParaRPr>
          </a:p>
          <a:p>
            <a:pPr algn="ctr"/>
            <a:endParaRPr lang="es-MX" sz="3200" dirty="0">
              <a:solidFill>
                <a:schemeClr val="bg1"/>
              </a:solidFill>
              <a:latin typeface="Arial Narrow" pitchFamily="34" charset="0"/>
            </a:endParaRPr>
          </a:p>
          <a:p>
            <a:pPr algn="ctr"/>
            <a:r>
              <a:rPr lang="es-MX" sz="3200" dirty="0">
                <a:solidFill>
                  <a:schemeClr val="bg1"/>
                </a:solidFill>
                <a:latin typeface="Arial Narrow" pitchFamily="34" charset="0"/>
              </a:rPr>
              <a:t>DEPARTAMENTO DE VINCULACIÓN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648200" y="9707664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763275" y="0"/>
            <a:ext cx="5525135" cy="10287000"/>
            <a:chOff x="12763275" y="0"/>
            <a:chExt cx="5525135" cy="10287000"/>
          </a:xfrm>
        </p:grpSpPr>
        <p:sp>
          <p:nvSpPr>
            <p:cNvPr id="11" name="object 11"/>
            <p:cNvSpPr/>
            <p:nvPr/>
          </p:nvSpPr>
          <p:spPr>
            <a:xfrm>
              <a:off x="13418044" y="0"/>
              <a:ext cx="4870450" cy="4293235"/>
            </a:xfrm>
            <a:custGeom>
              <a:avLst/>
              <a:gdLst/>
              <a:ahLst/>
              <a:cxnLst/>
              <a:rect l="l" t="t" r="r" b="b"/>
              <a:pathLst>
                <a:path w="4870450" h="4293235">
                  <a:moveTo>
                    <a:pt x="1089684" y="0"/>
                  </a:moveTo>
                  <a:lnTo>
                    <a:pt x="4869954" y="0"/>
                  </a:lnTo>
                  <a:lnTo>
                    <a:pt x="4869954" y="4292801"/>
                  </a:lnTo>
                  <a:lnTo>
                    <a:pt x="1388305" y="4292801"/>
                  </a:lnTo>
                  <a:lnTo>
                    <a:pt x="0" y="1887739"/>
                  </a:lnTo>
                  <a:lnTo>
                    <a:pt x="1089684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63275" y="1196179"/>
              <a:ext cx="5524724" cy="801118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524253" y="9204109"/>
              <a:ext cx="2764155" cy="1083310"/>
            </a:xfrm>
            <a:custGeom>
              <a:avLst/>
              <a:gdLst/>
              <a:ahLst/>
              <a:cxnLst/>
              <a:rect l="l" t="t" r="r" b="b"/>
              <a:pathLst>
                <a:path w="2764155" h="1083309">
                  <a:moveTo>
                    <a:pt x="624577" y="0"/>
                  </a:moveTo>
                  <a:lnTo>
                    <a:pt x="2763746" y="0"/>
                  </a:lnTo>
                  <a:lnTo>
                    <a:pt x="2763746" y="1082890"/>
                  </a:lnTo>
                  <a:lnTo>
                    <a:pt x="0" y="1082890"/>
                  </a:lnTo>
                  <a:lnTo>
                    <a:pt x="624577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99476" y="8727840"/>
              <a:ext cx="2918460" cy="1559560"/>
            </a:xfrm>
            <a:custGeom>
              <a:avLst/>
              <a:gdLst/>
              <a:ahLst/>
              <a:cxnLst/>
              <a:rect l="l" t="t" r="r" b="b"/>
              <a:pathLst>
                <a:path w="2918459" h="1559559">
                  <a:moveTo>
                    <a:pt x="900347" y="0"/>
                  </a:moveTo>
                  <a:lnTo>
                    <a:pt x="2018015" y="0"/>
                  </a:lnTo>
                  <a:lnTo>
                    <a:pt x="2918363" y="1559159"/>
                  </a:lnTo>
                  <a:lnTo>
                    <a:pt x="0" y="1559159"/>
                  </a:lnTo>
                  <a:lnTo>
                    <a:pt x="900347" y="0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Picture 6" descr="Servicio Social">
            <a:extLst>
              <a:ext uri="{FF2B5EF4-FFF2-40B4-BE49-F238E27FC236}">
                <a16:creationId xmlns:a16="http://schemas.microsoft.com/office/drawing/2014/main" id="{E289B3B2-1EC0-27FE-0584-855EE8DC8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59" y="1281283"/>
            <a:ext cx="2844055" cy="28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0 Rectángulo">
            <a:extLst>
              <a:ext uri="{FF2B5EF4-FFF2-40B4-BE49-F238E27FC236}">
                <a16:creationId xmlns:a16="http://schemas.microsoft.com/office/drawing/2014/main" id="{746A40AE-E7EA-43E5-0415-1A6D08606E7E}"/>
              </a:ext>
            </a:extLst>
          </p:cNvPr>
          <p:cNvSpPr/>
          <p:nvPr/>
        </p:nvSpPr>
        <p:spPr>
          <a:xfrm>
            <a:off x="3726209" y="1616566"/>
            <a:ext cx="871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3600" dirty="0">
                <a:latin typeface="Arial Narrow" pitchFamily="34" charset="0"/>
              </a:rPr>
              <a:t>Proceso que contribuye a la formación académica, humanista  y profesional del alumno, fortaleciendo el </a:t>
            </a:r>
            <a:r>
              <a:rPr lang="es-ES_tradnl" sz="3600" b="1" dirty="0">
                <a:solidFill>
                  <a:schemeClr val="tx2"/>
                </a:solidFill>
                <a:latin typeface="Arial Narrow" pitchFamily="34" charset="0"/>
              </a:rPr>
              <a:t>compromiso</a:t>
            </a:r>
            <a:r>
              <a:rPr lang="es-ES_tradnl" sz="3600" dirty="0">
                <a:latin typeface="Arial Narrow" pitchFamily="34" charset="0"/>
              </a:rPr>
              <a:t> de la UPSIN con el </a:t>
            </a:r>
            <a:r>
              <a:rPr lang="es-ES_tradnl" sz="3600" b="1" dirty="0">
                <a:solidFill>
                  <a:schemeClr val="tx2"/>
                </a:solidFill>
                <a:latin typeface="Arial Narrow" pitchFamily="34" charset="0"/>
              </a:rPr>
              <a:t>entorno social.</a:t>
            </a:r>
            <a:endParaRPr lang="es-ES" sz="36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1" name="14 CuadroTexto">
            <a:extLst>
              <a:ext uri="{FF2B5EF4-FFF2-40B4-BE49-F238E27FC236}">
                <a16:creationId xmlns:a16="http://schemas.microsoft.com/office/drawing/2014/main" id="{BD20E36D-829B-9CBA-CDEB-722FB88F0EF5}"/>
              </a:ext>
            </a:extLst>
          </p:cNvPr>
          <p:cNvSpPr txBox="1"/>
          <p:nvPr/>
        </p:nvSpPr>
        <p:spPr>
          <a:xfrm>
            <a:off x="226348" y="4555442"/>
            <a:ext cx="34998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s-MX" sz="3600" spc="200" dirty="0">
                <a:solidFill>
                  <a:schemeClr val="bg1"/>
                </a:solidFill>
                <a:latin typeface="Franklin Gothic Demi Cond" pitchFamily="34" charset="0"/>
              </a:rPr>
              <a:t>OBJETIVOS</a:t>
            </a:r>
          </a:p>
        </p:txBody>
      </p:sp>
      <p:sp>
        <p:nvSpPr>
          <p:cNvPr id="23" name="2 CuadroTexto">
            <a:extLst>
              <a:ext uri="{FF2B5EF4-FFF2-40B4-BE49-F238E27FC236}">
                <a16:creationId xmlns:a16="http://schemas.microsoft.com/office/drawing/2014/main" id="{71BCF4C9-D325-AFC4-B970-07068E794DD8}"/>
              </a:ext>
            </a:extLst>
          </p:cNvPr>
          <p:cNvSpPr txBox="1"/>
          <p:nvPr/>
        </p:nvSpPr>
        <p:spPr>
          <a:xfrm>
            <a:off x="554250" y="6125654"/>
            <a:ext cx="87109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MX" sz="3200" dirty="0">
                <a:latin typeface="Arial Narrow" pitchFamily="34" charset="0"/>
              </a:rPr>
              <a:t>Revalorar el carácter académico.</a:t>
            </a:r>
          </a:p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MX" sz="3200" dirty="0">
                <a:latin typeface="Arial Narrow" pitchFamily="34" charset="0"/>
              </a:rPr>
              <a:t>Sensibilizar al prestador para la aplicación de conocimientos.</a:t>
            </a:r>
          </a:p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s-MX" sz="3200" dirty="0">
                <a:latin typeface="Arial Narrow" pitchFamily="34" charset="0"/>
              </a:rPr>
              <a:t>Inculcar en el prestador un alto sentido de responsabilidad y compromiso social.</a:t>
            </a:r>
            <a:endParaRPr lang="es-ES" sz="3200" dirty="0">
              <a:latin typeface="Arial Narrow" pitchFamily="34" charset="0"/>
            </a:endParaRPr>
          </a:p>
        </p:txBody>
      </p:sp>
      <p:pic>
        <p:nvPicPr>
          <p:cNvPr id="24" name="Picture 4" descr="Objetivos específicos | Gerencie.com">
            <a:extLst>
              <a:ext uri="{FF2B5EF4-FFF2-40B4-BE49-F238E27FC236}">
                <a16:creationId xmlns:a16="http://schemas.microsoft.com/office/drawing/2014/main" id="{2BEFBC04-316D-364E-EC7D-651FBFD24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6" r="19562"/>
          <a:stretch/>
        </p:blipFill>
        <p:spPr bwMode="auto">
          <a:xfrm>
            <a:off x="9601200" y="6775221"/>
            <a:ext cx="3994010" cy="248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DFA0E546-3261-34D5-4FA1-313DC022D1E2}"/>
              </a:ext>
            </a:extLst>
          </p:cNvPr>
          <p:cNvSpPr/>
          <p:nvPr/>
        </p:nvSpPr>
        <p:spPr>
          <a:xfrm>
            <a:off x="0" y="4293235"/>
            <a:ext cx="4648200" cy="120205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8207064-D01C-25D2-3B54-1921AD6363CA}"/>
              </a:ext>
            </a:extLst>
          </p:cNvPr>
          <p:cNvSpPr/>
          <p:nvPr/>
        </p:nvSpPr>
        <p:spPr>
          <a:xfrm>
            <a:off x="0" y="5600700"/>
            <a:ext cx="4648200" cy="9485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052004-443F-FE35-845A-1E6798562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Servicio Social - naucalpan.gob.mx">
            <a:extLst>
              <a:ext uri="{FF2B5EF4-FFF2-40B4-BE49-F238E27FC236}">
                <a16:creationId xmlns:a16="http://schemas.microsoft.com/office/drawing/2014/main" id="{8487D0EB-C4A3-ED05-E7FA-E4A59A80E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1" y="5845085"/>
            <a:ext cx="6548734" cy="446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2ECAA914-A907-9751-B311-B4D603F3053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5629" y="2142298"/>
            <a:ext cx="5353049" cy="7324724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F75AB703-CAB9-CE7D-72F1-831D24652DB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ECE10F2-BE40-6B39-4176-AF4C8A0AC4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1018" y="1315664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  <a:latin typeface="Trebuchet MS"/>
                <a:cs typeface="Trebuchet MS"/>
              </a:rPr>
              <a:t>INFORMACIÓN BÁSICA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CD4E09F1-758C-5A7C-7377-CC63D561DC8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5D38EE86-8568-1631-27A4-FBAAD877B7BC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FF497FB-C539-7EBB-47AB-A25874C5A231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63589BF8-B46D-17B3-C9B8-CA48304DCDA6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4C266F65-BBE9-7B0E-576A-07AE2984A411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>
            <a:extLst>
              <a:ext uri="{FF2B5EF4-FFF2-40B4-BE49-F238E27FC236}">
                <a16:creationId xmlns:a16="http://schemas.microsoft.com/office/drawing/2014/main" id="{47D130DA-E690-4E83-B583-7F2A78B87FDD}"/>
              </a:ext>
            </a:extLst>
          </p:cNvPr>
          <p:cNvGrpSpPr/>
          <p:nvPr/>
        </p:nvGrpSpPr>
        <p:grpSpPr>
          <a:xfrm>
            <a:off x="760068" y="3059915"/>
            <a:ext cx="16146144" cy="266700"/>
            <a:chOff x="760068" y="3059915"/>
            <a:chExt cx="16146144" cy="266700"/>
          </a:xfrm>
        </p:grpSpPr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9AE08882-12C5-BED4-8E81-B794C0FE6DF8}"/>
                </a:ext>
              </a:extLst>
            </p:cNvPr>
            <p:cNvSpPr/>
            <p:nvPr/>
          </p:nvSpPr>
          <p:spPr>
            <a:xfrm>
              <a:off x="760068" y="3167528"/>
              <a:ext cx="16146144" cy="47625"/>
            </a:xfrm>
            <a:custGeom>
              <a:avLst/>
              <a:gdLst/>
              <a:ahLst/>
              <a:cxnLst/>
              <a:rect l="l" t="t" r="r" b="b"/>
              <a:pathLst>
                <a:path w="16146144" h="47625">
                  <a:moveTo>
                    <a:pt x="26974" y="47624"/>
                  </a:moveTo>
                  <a:lnTo>
                    <a:pt x="20654" y="47624"/>
                  </a:lnTo>
                  <a:lnTo>
                    <a:pt x="17617" y="47020"/>
                  </a:lnTo>
                  <a:lnTo>
                    <a:pt x="0" y="26970"/>
                  </a:lnTo>
                  <a:lnTo>
                    <a:pt x="0" y="20654"/>
                  </a:lnTo>
                  <a:lnTo>
                    <a:pt x="20654" y="0"/>
                  </a:lnTo>
                  <a:lnTo>
                    <a:pt x="26974" y="0"/>
                  </a:lnTo>
                  <a:lnTo>
                    <a:pt x="47629" y="20654"/>
                  </a:lnTo>
                  <a:lnTo>
                    <a:pt x="47629" y="26970"/>
                  </a:lnTo>
                  <a:lnTo>
                    <a:pt x="26974" y="47624"/>
                  </a:lnTo>
                  <a:close/>
                </a:path>
                <a:path w="16146144" h="47625">
                  <a:moveTo>
                    <a:pt x="122229" y="47624"/>
                  </a:moveTo>
                  <a:lnTo>
                    <a:pt x="115909" y="47624"/>
                  </a:lnTo>
                  <a:lnTo>
                    <a:pt x="112871" y="47020"/>
                  </a:lnTo>
                  <a:lnTo>
                    <a:pt x="95254" y="26970"/>
                  </a:lnTo>
                  <a:lnTo>
                    <a:pt x="95254" y="20654"/>
                  </a:lnTo>
                  <a:lnTo>
                    <a:pt x="115909" y="0"/>
                  </a:lnTo>
                  <a:lnTo>
                    <a:pt x="122229" y="0"/>
                  </a:lnTo>
                  <a:lnTo>
                    <a:pt x="142884" y="20654"/>
                  </a:lnTo>
                  <a:lnTo>
                    <a:pt x="142884" y="26970"/>
                  </a:lnTo>
                  <a:lnTo>
                    <a:pt x="122229" y="47624"/>
                  </a:lnTo>
                  <a:close/>
                </a:path>
                <a:path w="16146144" h="47625">
                  <a:moveTo>
                    <a:pt x="217484" y="47624"/>
                  </a:moveTo>
                  <a:lnTo>
                    <a:pt x="211164" y="47624"/>
                  </a:lnTo>
                  <a:lnTo>
                    <a:pt x="208126" y="47020"/>
                  </a:lnTo>
                  <a:lnTo>
                    <a:pt x="190509" y="26970"/>
                  </a:lnTo>
                  <a:lnTo>
                    <a:pt x="190509" y="20654"/>
                  </a:lnTo>
                  <a:lnTo>
                    <a:pt x="211164" y="0"/>
                  </a:lnTo>
                  <a:lnTo>
                    <a:pt x="217484" y="0"/>
                  </a:lnTo>
                  <a:lnTo>
                    <a:pt x="238139" y="20654"/>
                  </a:lnTo>
                  <a:lnTo>
                    <a:pt x="238139" y="26970"/>
                  </a:lnTo>
                  <a:lnTo>
                    <a:pt x="217484" y="47624"/>
                  </a:lnTo>
                  <a:close/>
                </a:path>
                <a:path w="16146144" h="47625">
                  <a:moveTo>
                    <a:pt x="312739" y="47624"/>
                  </a:moveTo>
                  <a:lnTo>
                    <a:pt x="306418" y="47624"/>
                  </a:lnTo>
                  <a:lnTo>
                    <a:pt x="303381" y="47020"/>
                  </a:lnTo>
                  <a:lnTo>
                    <a:pt x="285764" y="26970"/>
                  </a:lnTo>
                  <a:lnTo>
                    <a:pt x="285764" y="20654"/>
                  </a:lnTo>
                  <a:lnTo>
                    <a:pt x="306418" y="0"/>
                  </a:lnTo>
                  <a:lnTo>
                    <a:pt x="312739" y="0"/>
                  </a:lnTo>
                  <a:lnTo>
                    <a:pt x="333394" y="20654"/>
                  </a:lnTo>
                  <a:lnTo>
                    <a:pt x="333394" y="26970"/>
                  </a:lnTo>
                  <a:lnTo>
                    <a:pt x="312739" y="47624"/>
                  </a:lnTo>
                  <a:close/>
                </a:path>
                <a:path w="16146144" h="47625">
                  <a:moveTo>
                    <a:pt x="407993" y="47624"/>
                  </a:moveTo>
                  <a:lnTo>
                    <a:pt x="401673" y="47624"/>
                  </a:lnTo>
                  <a:lnTo>
                    <a:pt x="398636" y="47020"/>
                  </a:lnTo>
                  <a:lnTo>
                    <a:pt x="381019" y="26970"/>
                  </a:lnTo>
                  <a:lnTo>
                    <a:pt x="381019" y="20654"/>
                  </a:lnTo>
                  <a:lnTo>
                    <a:pt x="401673" y="0"/>
                  </a:lnTo>
                  <a:lnTo>
                    <a:pt x="407993" y="0"/>
                  </a:lnTo>
                  <a:lnTo>
                    <a:pt x="428648" y="20654"/>
                  </a:lnTo>
                  <a:lnTo>
                    <a:pt x="428648" y="26970"/>
                  </a:lnTo>
                  <a:lnTo>
                    <a:pt x="407993" y="47624"/>
                  </a:lnTo>
                  <a:close/>
                </a:path>
                <a:path w="16146144" h="47625">
                  <a:moveTo>
                    <a:pt x="503248" y="47624"/>
                  </a:moveTo>
                  <a:lnTo>
                    <a:pt x="496928" y="47624"/>
                  </a:lnTo>
                  <a:lnTo>
                    <a:pt x="493890" y="47020"/>
                  </a:lnTo>
                  <a:lnTo>
                    <a:pt x="476273" y="26970"/>
                  </a:lnTo>
                  <a:lnTo>
                    <a:pt x="476273" y="20654"/>
                  </a:lnTo>
                  <a:lnTo>
                    <a:pt x="496928" y="0"/>
                  </a:lnTo>
                  <a:lnTo>
                    <a:pt x="503248" y="0"/>
                  </a:lnTo>
                  <a:lnTo>
                    <a:pt x="523903" y="20654"/>
                  </a:lnTo>
                  <a:lnTo>
                    <a:pt x="523903" y="26970"/>
                  </a:lnTo>
                  <a:lnTo>
                    <a:pt x="503248" y="47624"/>
                  </a:lnTo>
                  <a:close/>
                </a:path>
                <a:path w="16146144" h="47625">
                  <a:moveTo>
                    <a:pt x="598503" y="47624"/>
                  </a:moveTo>
                  <a:lnTo>
                    <a:pt x="592183" y="47624"/>
                  </a:lnTo>
                  <a:lnTo>
                    <a:pt x="589145" y="47020"/>
                  </a:lnTo>
                  <a:lnTo>
                    <a:pt x="571528" y="26970"/>
                  </a:lnTo>
                  <a:lnTo>
                    <a:pt x="571528" y="20654"/>
                  </a:lnTo>
                  <a:lnTo>
                    <a:pt x="592183" y="0"/>
                  </a:lnTo>
                  <a:lnTo>
                    <a:pt x="598503" y="0"/>
                  </a:lnTo>
                  <a:lnTo>
                    <a:pt x="619158" y="20654"/>
                  </a:lnTo>
                  <a:lnTo>
                    <a:pt x="619158" y="26970"/>
                  </a:lnTo>
                  <a:lnTo>
                    <a:pt x="598503" y="47624"/>
                  </a:lnTo>
                  <a:close/>
                </a:path>
                <a:path w="16146144" h="47625">
                  <a:moveTo>
                    <a:pt x="693758" y="47624"/>
                  </a:moveTo>
                  <a:lnTo>
                    <a:pt x="687438" y="47624"/>
                  </a:lnTo>
                  <a:lnTo>
                    <a:pt x="684400" y="47020"/>
                  </a:lnTo>
                  <a:lnTo>
                    <a:pt x="666783" y="26970"/>
                  </a:lnTo>
                  <a:lnTo>
                    <a:pt x="666783" y="20654"/>
                  </a:lnTo>
                  <a:lnTo>
                    <a:pt x="687438" y="0"/>
                  </a:lnTo>
                  <a:lnTo>
                    <a:pt x="693758" y="0"/>
                  </a:lnTo>
                  <a:lnTo>
                    <a:pt x="714413" y="20654"/>
                  </a:lnTo>
                  <a:lnTo>
                    <a:pt x="714413" y="26970"/>
                  </a:lnTo>
                  <a:lnTo>
                    <a:pt x="693758" y="47624"/>
                  </a:lnTo>
                  <a:close/>
                </a:path>
                <a:path w="16146144" h="47625">
                  <a:moveTo>
                    <a:pt x="789012" y="47624"/>
                  </a:moveTo>
                  <a:lnTo>
                    <a:pt x="782692" y="47624"/>
                  </a:lnTo>
                  <a:lnTo>
                    <a:pt x="779655" y="47020"/>
                  </a:lnTo>
                  <a:lnTo>
                    <a:pt x="762038" y="26970"/>
                  </a:lnTo>
                  <a:lnTo>
                    <a:pt x="762038" y="20654"/>
                  </a:lnTo>
                  <a:lnTo>
                    <a:pt x="782692" y="0"/>
                  </a:lnTo>
                  <a:lnTo>
                    <a:pt x="789012" y="0"/>
                  </a:lnTo>
                  <a:lnTo>
                    <a:pt x="809667" y="20654"/>
                  </a:lnTo>
                  <a:lnTo>
                    <a:pt x="809667" y="26970"/>
                  </a:lnTo>
                  <a:lnTo>
                    <a:pt x="789012" y="47624"/>
                  </a:lnTo>
                  <a:close/>
                </a:path>
                <a:path w="16146144" h="47625">
                  <a:moveTo>
                    <a:pt x="884267" y="47624"/>
                  </a:moveTo>
                  <a:lnTo>
                    <a:pt x="877947" y="47624"/>
                  </a:lnTo>
                  <a:lnTo>
                    <a:pt x="874909" y="47020"/>
                  </a:lnTo>
                  <a:lnTo>
                    <a:pt x="857292" y="26970"/>
                  </a:lnTo>
                  <a:lnTo>
                    <a:pt x="857292" y="20654"/>
                  </a:lnTo>
                  <a:lnTo>
                    <a:pt x="877947" y="0"/>
                  </a:lnTo>
                  <a:lnTo>
                    <a:pt x="884267" y="0"/>
                  </a:lnTo>
                  <a:lnTo>
                    <a:pt x="904922" y="20654"/>
                  </a:lnTo>
                  <a:lnTo>
                    <a:pt x="904922" y="26970"/>
                  </a:lnTo>
                  <a:lnTo>
                    <a:pt x="884267" y="47624"/>
                  </a:lnTo>
                  <a:close/>
                </a:path>
                <a:path w="16146144" h="47625">
                  <a:moveTo>
                    <a:pt x="979522" y="47624"/>
                  </a:moveTo>
                  <a:lnTo>
                    <a:pt x="973202" y="47624"/>
                  </a:lnTo>
                  <a:lnTo>
                    <a:pt x="970164" y="47020"/>
                  </a:lnTo>
                  <a:lnTo>
                    <a:pt x="952547" y="26970"/>
                  </a:lnTo>
                  <a:lnTo>
                    <a:pt x="952547" y="20654"/>
                  </a:lnTo>
                  <a:lnTo>
                    <a:pt x="973202" y="0"/>
                  </a:lnTo>
                  <a:lnTo>
                    <a:pt x="979522" y="0"/>
                  </a:lnTo>
                  <a:lnTo>
                    <a:pt x="1000177" y="20654"/>
                  </a:lnTo>
                  <a:lnTo>
                    <a:pt x="1000177" y="26970"/>
                  </a:lnTo>
                  <a:lnTo>
                    <a:pt x="979522" y="47624"/>
                  </a:lnTo>
                  <a:close/>
                </a:path>
                <a:path w="16146144" h="47625">
                  <a:moveTo>
                    <a:pt x="1074777" y="47624"/>
                  </a:moveTo>
                  <a:lnTo>
                    <a:pt x="1068457" y="47624"/>
                  </a:lnTo>
                  <a:lnTo>
                    <a:pt x="1065419" y="47020"/>
                  </a:lnTo>
                  <a:lnTo>
                    <a:pt x="1047802" y="26970"/>
                  </a:lnTo>
                  <a:lnTo>
                    <a:pt x="1047802" y="20654"/>
                  </a:lnTo>
                  <a:lnTo>
                    <a:pt x="1068457" y="0"/>
                  </a:lnTo>
                  <a:lnTo>
                    <a:pt x="1074777" y="0"/>
                  </a:lnTo>
                  <a:lnTo>
                    <a:pt x="1095431" y="20654"/>
                  </a:lnTo>
                  <a:lnTo>
                    <a:pt x="1095431" y="26970"/>
                  </a:lnTo>
                  <a:lnTo>
                    <a:pt x="1074777" y="47624"/>
                  </a:lnTo>
                  <a:close/>
                </a:path>
                <a:path w="16146144" h="47625">
                  <a:moveTo>
                    <a:pt x="1170031" y="47624"/>
                  </a:moveTo>
                  <a:lnTo>
                    <a:pt x="1163711" y="47624"/>
                  </a:lnTo>
                  <a:lnTo>
                    <a:pt x="1160674" y="47020"/>
                  </a:lnTo>
                  <a:lnTo>
                    <a:pt x="1143056" y="26970"/>
                  </a:lnTo>
                  <a:lnTo>
                    <a:pt x="1143056" y="20654"/>
                  </a:lnTo>
                  <a:lnTo>
                    <a:pt x="1163711" y="0"/>
                  </a:lnTo>
                  <a:lnTo>
                    <a:pt x="1170031" y="0"/>
                  </a:lnTo>
                  <a:lnTo>
                    <a:pt x="1190686" y="20654"/>
                  </a:lnTo>
                  <a:lnTo>
                    <a:pt x="1190686" y="26970"/>
                  </a:lnTo>
                  <a:lnTo>
                    <a:pt x="1170031" y="47624"/>
                  </a:lnTo>
                  <a:close/>
                </a:path>
                <a:path w="16146144" h="47625">
                  <a:moveTo>
                    <a:pt x="1265286" y="47624"/>
                  </a:moveTo>
                  <a:lnTo>
                    <a:pt x="1258966" y="47624"/>
                  </a:lnTo>
                  <a:lnTo>
                    <a:pt x="1255928" y="47020"/>
                  </a:lnTo>
                  <a:lnTo>
                    <a:pt x="1238311" y="26970"/>
                  </a:lnTo>
                  <a:lnTo>
                    <a:pt x="1238311" y="20654"/>
                  </a:lnTo>
                  <a:lnTo>
                    <a:pt x="1258966" y="0"/>
                  </a:lnTo>
                  <a:lnTo>
                    <a:pt x="1265286" y="0"/>
                  </a:lnTo>
                  <a:lnTo>
                    <a:pt x="1285941" y="20654"/>
                  </a:lnTo>
                  <a:lnTo>
                    <a:pt x="1285941" y="26970"/>
                  </a:lnTo>
                  <a:lnTo>
                    <a:pt x="1265286" y="47624"/>
                  </a:lnTo>
                  <a:close/>
                </a:path>
                <a:path w="16146144" h="47625">
                  <a:moveTo>
                    <a:pt x="1360541" y="47624"/>
                  </a:moveTo>
                  <a:lnTo>
                    <a:pt x="1354221" y="47624"/>
                  </a:lnTo>
                  <a:lnTo>
                    <a:pt x="1351183" y="47020"/>
                  </a:lnTo>
                  <a:lnTo>
                    <a:pt x="1333566" y="26970"/>
                  </a:lnTo>
                  <a:lnTo>
                    <a:pt x="1333566" y="20654"/>
                  </a:lnTo>
                  <a:lnTo>
                    <a:pt x="1354221" y="0"/>
                  </a:lnTo>
                  <a:lnTo>
                    <a:pt x="1360541" y="0"/>
                  </a:lnTo>
                  <a:lnTo>
                    <a:pt x="1381196" y="20654"/>
                  </a:lnTo>
                  <a:lnTo>
                    <a:pt x="1381196" y="26970"/>
                  </a:lnTo>
                  <a:lnTo>
                    <a:pt x="1360541" y="47624"/>
                  </a:lnTo>
                  <a:close/>
                </a:path>
                <a:path w="16146144" h="47625">
                  <a:moveTo>
                    <a:pt x="1455796" y="47624"/>
                  </a:moveTo>
                  <a:lnTo>
                    <a:pt x="1449476" y="47624"/>
                  </a:lnTo>
                  <a:lnTo>
                    <a:pt x="1446438" y="47020"/>
                  </a:lnTo>
                  <a:lnTo>
                    <a:pt x="1428821" y="26970"/>
                  </a:lnTo>
                  <a:lnTo>
                    <a:pt x="1428821" y="20654"/>
                  </a:lnTo>
                  <a:lnTo>
                    <a:pt x="1449476" y="0"/>
                  </a:lnTo>
                  <a:lnTo>
                    <a:pt x="1455796" y="0"/>
                  </a:lnTo>
                  <a:lnTo>
                    <a:pt x="1476450" y="20654"/>
                  </a:lnTo>
                  <a:lnTo>
                    <a:pt x="1476450" y="26970"/>
                  </a:lnTo>
                  <a:lnTo>
                    <a:pt x="1455796" y="47624"/>
                  </a:lnTo>
                  <a:close/>
                </a:path>
                <a:path w="16146144" h="47625">
                  <a:moveTo>
                    <a:pt x="1551051" y="47624"/>
                  </a:moveTo>
                  <a:lnTo>
                    <a:pt x="1544730" y="47624"/>
                  </a:lnTo>
                  <a:lnTo>
                    <a:pt x="1541693" y="47020"/>
                  </a:lnTo>
                  <a:lnTo>
                    <a:pt x="1524075" y="26970"/>
                  </a:lnTo>
                  <a:lnTo>
                    <a:pt x="1524075" y="20654"/>
                  </a:lnTo>
                  <a:lnTo>
                    <a:pt x="1544730" y="0"/>
                  </a:lnTo>
                  <a:lnTo>
                    <a:pt x="1551051" y="0"/>
                  </a:lnTo>
                  <a:lnTo>
                    <a:pt x="1571705" y="20654"/>
                  </a:lnTo>
                  <a:lnTo>
                    <a:pt x="1571705" y="26970"/>
                  </a:lnTo>
                  <a:lnTo>
                    <a:pt x="1551051" y="47624"/>
                  </a:lnTo>
                  <a:close/>
                </a:path>
                <a:path w="16146144" h="47625">
                  <a:moveTo>
                    <a:pt x="1646305" y="47624"/>
                  </a:moveTo>
                  <a:lnTo>
                    <a:pt x="1639985" y="47624"/>
                  </a:lnTo>
                  <a:lnTo>
                    <a:pt x="1636947" y="47020"/>
                  </a:lnTo>
                  <a:lnTo>
                    <a:pt x="1619330" y="26970"/>
                  </a:lnTo>
                  <a:lnTo>
                    <a:pt x="1619330" y="20654"/>
                  </a:lnTo>
                  <a:lnTo>
                    <a:pt x="1639985" y="0"/>
                  </a:lnTo>
                  <a:lnTo>
                    <a:pt x="1646305" y="0"/>
                  </a:lnTo>
                  <a:lnTo>
                    <a:pt x="1666960" y="20654"/>
                  </a:lnTo>
                  <a:lnTo>
                    <a:pt x="1666960" y="26970"/>
                  </a:lnTo>
                  <a:lnTo>
                    <a:pt x="1646305" y="47624"/>
                  </a:lnTo>
                  <a:close/>
                </a:path>
                <a:path w="16146144" h="47625">
                  <a:moveTo>
                    <a:pt x="1741560" y="47624"/>
                  </a:moveTo>
                  <a:lnTo>
                    <a:pt x="1735240" y="47624"/>
                  </a:lnTo>
                  <a:lnTo>
                    <a:pt x="1732202" y="47020"/>
                  </a:lnTo>
                  <a:lnTo>
                    <a:pt x="1714585" y="26970"/>
                  </a:lnTo>
                  <a:lnTo>
                    <a:pt x="1714585" y="20654"/>
                  </a:lnTo>
                  <a:lnTo>
                    <a:pt x="1735240" y="0"/>
                  </a:lnTo>
                  <a:lnTo>
                    <a:pt x="1741560" y="0"/>
                  </a:lnTo>
                  <a:lnTo>
                    <a:pt x="1762215" y="20654"/>
                  </a:lnTo>
                  <a:lnTo>
                    <a:pt x="1762215" y="26970"/>
                  </a:lnTo>
                  <a:lnTo>
                    <a:pt x="1741560" y="47624"/>
                  </a:lnTo>
                  <a:close/>
                </a:path>
                <a:path w="16146144" h="47625">
                  <a:moveTo>
                    <a:pt x="1836815" y="47624"/>
                  </a:moveTo>
                  <a:lnTo>
                    <a:pt x="1830494" y="47624"/>
                  </a:lnTo>
                  <a:lnTo>
                    <a:pt x="1827457" y="47020"/>
                  </a:lnTo>
                  <a:lnTo>
                    <a:pt x="1809840" y="26970"/>
                  </a:lnTo>
                  <a:lnTo>
                    <a:pt x="1809840" y="20654"/>
                  </a:lnTo>
                  <a:lnTo>
                    <a:pt x="1830494" y="0"/>
                  </a:lnTo>
                  <a:lnTo>
                    <a:pt x="1836815" y="0"/>
                  </a:lnTo>
                  <a:lnTo>
                    <a:pt x="1857469" y="20654"/>
                  </a:lnTo>
                  <a:lnTo>
                    <a:pt x="1857469" y="26970"/>
                  </a:lnTo>
                  <a:lnTo>
                    <a:pt x="1836815" y="47624"/>
                  </a:lnTo>
                  <a:close/>
                </a:path>
                <a:path w="16146144" h="47625">
                  <a:moveTo>
                    <a:pt x="1932069" y="47624"/>
                  </a:moveTo>
                  <a:lnTo>
                    <a:pt x="1925749" y="47624"/>
                  </a:lnTo>
                  <a:lnTo>
                    <a:pt x="1922712" y="47020"/>
                  </a:lnTo>
                  <a:lnTo>
                    <a:pt x="1905095" y="26970"/>
                  </a:lnTo>
                  <a:lnTo>
                    <a:pt x="1905095" y="20654"/>
                  </a:lnTo>
                  <a:lnTo>
                    <a:pt x="1925749" y="0"/>
                  </a:lnTo>
                  <a:lnTo>
                    <a:pt x="1932069" y="0"/>
                  </a:lnTo>
                  <a:lnTo>
                    <a:pt x="1952724" y="20654"/>
                  </a:lnTo>
                  <a:lnTo>
                    <a:pt x="1952724" y="26970"/>
                  </a:lnTo>
                  <a:lnTo>
                    <a:pt x="1932069" y="47624"/>
                  </a:lnTo>
                  <a:close/>
                </a:path>
                <a:path w="16146144" h="47625">
                  <a:moveTo>
                    <a:pt x="2027324" y="47624"/>
                  </a:moveTo>
                  <a:lnTo>
                    <a:pt x="2021004" y="47624"/>
                  </a:lnTo>
                  <a:lnTo>
                    <a:pt x="2017966" y="47020"/>
                  </a:lnTo>
                  <a:lnTo>
                    <a:pt x="2000349" y="26970"/>
                  </a:lnTo>
                  <a:lnTo>
                    <a:pt x="2000349" y="20654"/>
                  </a:lnTo>
                  <a:lnTo>
                    <a:pt x="2021004" y="0"/>
                  </a:lnTo>
                  <a:lnTo>
                    <a:pt x="2027324" y="0"/>
                  </a:lnTo>
                  <a:lnTo>
                    <a:pt x="2047979" y="20654"/>
                  </a:lnTo>
                  <a:lnTo>
                    <a:pt x="2047979" y="26970"/>
                  </a:lnTo>
                  <a:lnTo>
                    <a:pt x="2027324" y="47624"/>
                  </a:lnTo>
                  <a:close/>
                </a:path>
                <a:path w="16146144" h="47625">
                  <a:moveTo>
                    <a:pt x="2122579" y="47624"/>
                  </a:moveTo>
                  <a:lnTo>
                    <a:pt x="2116259" y="47624"/>
                  </a:lnTo>
                  <a:lnTo>
                    <a:pt x="2113221" y="47020"/>
                  </a:lnTo>
                  <a:lnTo>
                    <a:pt x="2095604" y="26970"/>
                  </a:lnTo>
                  <a:lnTo>
                    <a:pt x="2095604" y="20654"/>
                  </a:lnTo>
                  <a:lnTo>
                    <a:pt x="2116259" y="0"/>
                  </a:lnTo>
                  <a:lnTo>
                    <a:pt x="2122579" y="0"/>
                  </a:lnTo>
                  <a:lnTo>
                    <a:pt x="2143234" y="20654"/>
                  </a:lnTo>
                  <a:lnTo>
                    <a:pt x="2143234" y="26970"/>
                  </a:lnTo>
                  <a:lnTo>
                    <a:pt x="2122579" y="47624"/>
                  </a:lnTo>
                  <a:close/>
                </a:path>
                <a:path w="16146144" h="47625">
                  <a:moveTo>
                    <a:pt x="2217834" y="47624"/>
                  </a:moveTo>
                  <a:lnTo>
                    <a:pt x="2211514" y="47624"/>
                  </a:lnTo>
                  <a:lnTo>
                    <a:pt x="2208476" y="47020"/>
                  </a:lnTo>
                  <a:lnTo>
                    <a:pt x="2190859" y="26970"/>
                  </a:lnTo>
                  <a:lnTo>
                    <a:pt x="2190859" y="20654"/>
                  </a:lnTo>
                  <a:lnTo>
                    <a:pt x="2211514" y="0"/>
                  </a:lnTo>
                  <a:lnTo>
                    <a:pt x="2217834" y="0"/>
                  </a:lnTo>
                  <a:lnTo>
                    <a:pt x="2238488" y="20654"/>
                  </a:lnTo>
                  <a:lnTo>
                    <a:pt x="2238488" y="26970"/>
                  </a:lnTo>
                  <a:lnTo>
                    <a:pt x="2217834" y="47624"/>
                  </a:lnTo>
                  <a:close/>
                </a:path>
                <a:path w="16146144" h="47625">
                  <a:moveTo>
                    <a:pt x="2313088" y="47624"/>
                  </a:moveTo>
                  <a:lnTo>
                    <a:pt x="2306768" y="47624"/>
                  </a:lnTo>
                  <a:lnTo>
                    <a:pt x="2303731" y="47020"/>
                  </a:lnTo>
                  <a:lnTo>
                    <a:pt x="2286113" y="26970"/>
                  </a:lnTo>
                  <a:lnTo>
                    <a:pt x="2286113" y="20654"/>
                  </a:lnTo>
                  <a:lnTo>
                    <a:pt x="2306768" y="0"/>
                  </a:lnTo>
                  <a:lnTo>
                    <a:pt x="2313088" y="0"/>
                  </a:lnTo>
                  <a:lnTo>
                    <a:pt x="2333743" y="20654"/>
                  </a:lnTo>
                  <a:lnTo>
                    <a:pt x="2333743" y="26970"/>
                  </a:lnTo>
                  <a:lnTo>
                    <a:pt x="2313088" y="47624"/>
                  </a:lnTo>
                  <a:close/>
                </a:path>
                <a:path w="16146144" h="47625">
                  <a:moveTo>
                    <a:pt x="2408343" y="47624"/>
                  </a:moveTo>
                  <a:lnTo>
                    <a:pt x="2402023" y="47624"/>
                  </a:lnTo>
                  <a:lnTo>
                    <a:pt x="2398985" y="47020"/>
                  </a:lnTo>
                  <a:lnTo>
                    <a:pt x="2381368" y="26970"/>
                  </a:lnTo>
                  <a:lnTo>
                    <a:pt x="2381368" y="20654"/>
                  </a:lnTo>
                  <a:lnTo>
                    <a:pt x="2402023" y="0"/>
                  </a:lnTo>
                  <a:lnTo>
                    <a:pt x="2408343" y="0"/>
                  </a:lnTo>
                  <a:lnTo>
                    <a:pt x="2428998" y="20654"/>
                  </a:lnTo>
                  <a:lnTo>
                    <a:pt x="2428998" y="26970"/>
                  </a:lnTo>
                  <a:lnTo>
                    <a:pt x="2408343" y="47624"/>
                  </a:lnTo>
                  <a:close/>
                </a:path>
                <a:path w="16146144" h="47625">
                  <a:moveTo>
                    <a:pt x="2503598" y="47624"/>
                  </a:moveTo>
                  <a:lnTo>
                    <a:pt x="2497278" y="47624"/>
                  </a:lnTo>
                  <a:lnTo>
                    <a:pt x="2494240" y="47020"/>
                  </a:lnTo>
                  <a:lnTo>
                    <a:pt x="2476623" y="26970"/>
                  </a:lnTo>
                  <a:lnTo>
                    <a:pt x="2476623" y="20654"/>
                  </a:lnTo>
                  <a:lnTo>
                    <a:pt x="2497278" y="0"/>
                  </a:lnTo>
                  <a:lnTo>
                    <a:pt x="2503598" y="0"/>
                  </a:lnTo>
                  <a:lnTo>
                    <a:pt x="2524253" y="20654"/>
                  </a:lnTo>
                  <a:lnTo>
                    <a:pt x="2524253" y="26970"/>
                  </a:lnTo>
                  <a:lnTo>
                    <a:pt x="2503598" y="47624"/>
                  </a:lnTo>
                  <a:close/>
                </a:path>
                <a:path w="16146144" h="47625">
                  <a:moveTo>
                    <a:pt x="2598853" y="47624"/>
                  </a:moveTo>
                  <a:lnTo>
                    <a:pt x="2592532" y="47624"/>
                  </a:lnTo>
                  <a:lnTo>
                    <a:pt x="2589495" y="47020"/>
                  </a:lnTo>
                  <a:lnTo>
                    <a:pt x="2571878" y="26970"/>
                  </a:lnTo>
                  <a:lnTo>
                    <a:pt x="2571878" y="20654"/>
                  </a:lnTo>
                  <a:lnTo>
                    <a:pt x="2592532" y="0"/>
                  </a:lnTo>
                  <a:lnTo>
                    <a:pt x="2598853" y="0"/>
                  </a:lnTo>
                  <a:lnTo>
                    <a:pt x="2619507" y="20654"/>
                  </a:lnTo>
                  <a:lnTo>
                    <a:pt x="2619507" y="26970"/>
                  </a:lnTo>
                  <a:lnTo>
                    <a:pt x="2598853" y="47624"/>
                  </a:lnTo>
                  <a:close/>
                </a:path>
                <a:path w="16146144" h="47625">
                  <a:moveTo>
                    <a:pt x="2694107" y="47624"/>
                  </a:moveTo>
                  <a:lnTo>
                    <a:pt x="2687787" y="47624"/>
                  </a:lnTo>
                  <a:lnTo>
                    <a:pt x="2684750" y="47020"/>
                  </a:lnTo>
                  <a:lnTo>
                    <a:pt x="2667132" y="26970"/>
                  </a:lnTo>
                  <a:lnTo>
                    <a:pt x="2667132" y="20654"/>
                  </a:lnTo>
                  <a:lnTo>
                    <a:pt x="2687787" y="0"/>
                  </a:lnTo>
                  <a:lnTo>
                    <a:pt x="2694107" y="0"/>
                  </a:lnTo>
                  <a:lnTo>
                    <a:pt x="2714762" y="20654"/>
                  </a:lnTo>
                  <a:lnTo>
                    <a:pt x="2714762" y="26970"/>
                  </a:lnTo>
                  <a:lnTo>
                    <a:pt x="2694107" y="47624"/>
                  </a:lnTo>
                  <a:close/>
                </a:path>
                <a:path w="16146144" h="47625">
                  <a:moveTo>
                    <a:pt x="2789362" y="47624"/>
                  </a:moveTo>
                  <a:lnTo>
                    <a:pt x="2783042" y="47624"/>
                  </a:lnTo>
                  <a:lnTo>
                    <a:pt x="2780004" y="47020"/>
                  </a:lnTo>
                  <a:lnTo>
                    <a:pt x="2762387" y="26970"/>
                  </a:lnTo>
                  <a:lnTo>
                    <a:pt x="2762387" y="20654"/>
                  </a:lnTo>
                  <a:lnTo>
                    <a:pt x="2783042" y="0"/>
                  </a:lnTo>
                  <a:lnTo>
                    <a:pt x="2789362" y="0"/>
                  </a:lnTo>
                  <a:lnTo>
                    <a:pt x="2810017" y="20654"/>
                  </a:lnTo>
                  <a:lnTo>
                    <a:pt x="2810017" y="26970"/>
                  </a:lnTo>
                  <a:lnTo>
                    <a:pt x="2789362" y="47624"/>
                  </a:lnTo>
                  <a:close/>
                </a:path>
                <a:path w="16146144" h="47625">
                  <a:moveTo>
                    <a:pt x="2884617" y="47624"/>
                  </a:moveTo>
                  <a:lnTo>
                    <a:pt x="2878297" y="47624"/>
                  </a:lnTo>
                  <a:lnTo>
                    <a:pt x="2875259" y="47020"/>
                  </a:lnTo>
                  <a:lnTo>
                    <a:pt x="2857642" y="26970"/>
                  </a:lnTo>
                  <a:lnTo>
                    <a:pt x="2857642" y="20654"/>
                  </a:lnTo>
                  <a:lnTo>
                    <a:pt x="2878297" y="0"/>
                  </a:lnTo>
                  <a:lnTo>
                    <a:pt x="2884617" y="0"/>
                  </a:lnTo>
                  <a:lnTo>
                    <a:pt x="2905272" y="20654"/>
                  </a:lnTo>
                  <a:lnTo>
                    <a:pt x="2905272" y="26970"/>
                  </a:lnTo>
                  <a:lnTo>
                    <a:pt x="2884617" y="47624"/>
                  </a:lnTo>
                  <a:close/>
                </a:path>
                <a:path w="16146144" h="47625">
                  <a:moveTo>
                    <a:pt x="2979872" y="47624"/>
                  </a:moveTo>
                  <a:lnTo>
                    <a:pt x="2973551" y="47624"/>
                  </a:lnTo>
                  <a:lnTo>
                    <a:pt x="2970514" y="47020"/>
                  </a:lnTo>
                  <a:lnTo>
                    <a:pt x="2952897" y="26970"/>
                  </a:lnTo>
                  <a:lnTo>
                    <a:pt x="2952897" y="20654"/>
                  </a:lnTo>
                  <a:lnTo>
                    <a:pt x="2973551" y="0"/>
                  </a:lnTo>
                  <a:lnTo>
                    <a:pt x="2979872" y="0"/>
                  </a:lnTo>
                  <a:lnTo>
                    <a:pt x="3000527" y="20654"/>
                  </a:lnTo>
                  <a:lnTo>
                    <a:pt x="3000527" y="26970"/>
                  </a:lnTo>
                  <a:lnTo>
                    <a:pt x="2979872" y="47624"/>
                  </a:lnTo>
                  <a:close/>
                </a:path>
                <a:path w="16146144" h="47625">
                  <a:moveTo>
                    <a:pt x="3075127" y="47624"/>
                  </a:moveTo>
                  <a:lnTo>
                    <a:pt x="3068806" y="47624"/>
                  </a:lnTo>
                  <a:lnTo>
                    <a:pt x="3065769" y="47020"/>
                  </a:lnTo>
                  <a:lnTo>
                    <a:pt x="3048152" y="26970"/>
                  </a:lnTo>
                  <a:lnTo>
                    <a:pt x="3048152" y="20654"/>
                  </a:lnTo>
                  <a:lnTo>
                    <a:pt x="3068806" y="0"/>
                  </a:lnTo>
                  <a:lnTo>
                    <a:pt x="3075127" y="0"/>
                  </a:lnTo>
                  <a:lnTo>
                    <a:pt x="3095781" y="20654"/>
                  </a:lnTo>
                  <a:lnTo>
                    <a:pt x="3095781" y="26970"/>
                  </a:lnTo>
                  <a:lnTo>
                    <a:pt x="3075127" y="47624"/>
                  </a:lnTo>
                  <a:close/>
                </a:path>
                <a:path w="16146144" h="47625">
                  <a:moveTo>
                    <a:pt x="3170381" y="47624"/>
                  </a:moveTo>
                  <a:lnTo>
                    <a:pt x="3164061" y="47624"/>
                  </a:lnTo>
                  <a:lnTo>
                    <a:pt x="3161023" y="47020"/>
                  </a:lnTo>
                  <a:lnTo>
                    <a:pt x="3143406" y="26970"/>
                  </a:lnTo>
                  <a:lnTo>
                    <a:pt x="3143406" y="20654"/>
                  </a:lnTo>
                  <a:lnTo>
                    <a:pt x="3164061" y="0"/>
                  </a:lnTo>
                  <a:lnTo>
                    <a:pt x="3170381" y="0"/>
                  </a:lnTo>
                  <a:lnTo>
                    <a:pt x="3191036" y="20654"/>
                  </a:lnTo>
                  <a:lnTo>
                    <a:pt x="3191036" y="26970"/>
                  </a:lnTo>
                  <a:lnTo>
                    <a:pt x="3170381" y="47624"/>
                  </a:lnTo>
                  <a:close/>
                </a:path>
                <a:path w="16146144" h="47625">
                  <a:moveTo>
                    <a:pt x="3265636" y="47624"/>
                  </a:moveTo>
                  <a:lnTo>
                    <a:pt x="3259316" y="47624"/>
                  </a:lnTo>
                  <a:lnTo>
                    <a:pt x="3256278" y="47020"/>
                  </a:lnTo>
                  <a:lnTo>
                    <a:pt x="3238661" y="26970"/>
                  </a:lnTo>
                  <a:lnTo>
                    <a:pt x="3238661" y="20654"/>
                  </a:lnTo>
                  <a:lnTo>
                    <a:pt x="3259316" y="0"/>
                  </a:lnTo>
                  <a:lnTo>
                    <a:pt x="3265636" y="0"/>
                  </a:lnTo>
                  <a:lnTo>
                    <a:pt x="3286291" y="20654"/>
                  </a:lnTo>
                  <a:lnTo>
                    <a:pt x="3286291" y="26970"/>
                  </a:lnTo>
                  <a:lnTo>
                    <a:pt x="3265636" y="47624"/>
                  </a:lnTo>
                  <a:close/>
                </a:path>
                <a:path w="16146144" h="47625">
                  <a:moveTo>
                    <a:pt x="3360891" y="47624"/>
                  </a:moveTo>
                  <a:lnTo>
                    <a:pt x="3354571" y="47624"/>
                  </a:lnTo>
                  <a:lnTo>
                    <a:pt x="3351533" y="47020"/>
                  </a:lnTo>
                  <a:lnTo>
                    <a:pt x="3333916" y="26970"/>
                  </a:lnTo>
                  <a:lnTo>
                    <a:pt x="3333916" y="20654"/>
                  </a:lnTo>
                  <a:lnTo>
                    <a:pt x="3354571" y="0"/>
                  </a:lnTo>
                  <a:lnTo>
                    <a:pt x="3360891" y="0"/>
                  </a:lnTo>
                  <a:lnTo>
                    <a:pt x="3381545" y="20654"/>
                  </a:lnTo>
                  <a:lnTo>
                    <a:pt x="3381545" y="26970"/>
                  </a:lnTo>
                  <a:lnTo>
                    <a:pt x="3360891" y="47624"/>
                  </a:lnTo>
                  <a:close/>
                </a:path>
                <a:path w="16146144" h="47625">
                  <a:moveTo>
                    <a:pt x="3456145" y="47624"/>
                  </a:moveTo>
                  <a:lnTo>
                    <a:pt x="3449825" y="47624"/>
                  </a:lnTo>
                  <a:lnTo>
                    <a:pt x="3446787" y="47020"/>
                  </a:lnTo>
                  <a:lnTo>
                    <a:pt x="3429170" y="26970"/>
                  </a:lnTo>
                  <a:lnTo>
                    <a:pt x="3429170" y="20654"/>
                  </a:lnTo>
                  <a:lnTo>
                    <a:pt x="3449825" y="0"/>
                  </a:lnTo>
                  <a:lnTo>
                    <a:pt x="3456145" y="0"/>
                  </a:lnTo>
                  <a:lnTo>
                    <a:pt x="3476800" y="20654"/>
                  </a:lnTo>
                  <a:lnTo>
                    <a:pt x="3476800" y="26970"/>
                  </a:lnTo>
                  <a:lnTo>
                    <a:pt x="3456145" y="47624"/>
                  </a:lnTo>
                  <a:close/>
                </a:path>
                <a:path w="16146144" h="47625">
                  <a:moveTo>
                    <a:pt x="3551400" y="47624"/>
                  </a:moveTo>
                  <a:lnTo>
                    <a:pt x="3545080" y="47624"/>
                  </a:lnTo>
                  <a:lnTo>
                    <a:pt x="3542042" y="47020"/>
                  </a:lnTo>
                  <a:lnTo>
                    <a:pt x="3524425" y="26970"/>
                  </a:lnTo>
                  <a:lnTo>
                    <a:pt x="3524425" y="20654"/>
                  </a:lnTo>
                  <a:lnTo>
                    <a:pt x="3545080" y="0"/>
                  </a:lnTo>
                  <a:lnTo>
                    <a:pt x="3551400" y="0"/>
                  </a:lnTo>
                  <a:lnTo>
                    <a:pt x="3572055" y="20654"/>
                  </a:lnTo>
                  <a:lnTo>
                    <a:pt x="3572055" y="26970"/>
                  </a:lnTo>
                  <a:lnTo>
                    <a:pt x="3551400" y="47624"/>
                  </a:lnTo>
                  <a:close/>
                </a:path>
                <a:path w="16146144" h="47625">
                  <a:moveTo>
                    <a:pt x="3646655" y="47624"/>
                  </a:moveTo>
                  <a:lnTo>
                    <a:pt x="3640334" y="47624"/>
                  </a:lnTo>
                  <a:lnTo>
                    <a:pt x="3637297" y="47020"/>
                  </a:lnTo>
                  <a:lnTo>
                    <a:pt x="3619680" y="26970"/>
                  </a:lnTo>
                  <a:lnTo>
                    <a:pt x="3619680" y="20654"/>
                  </a:lnTo>
                  <a:lnTo>
                    <a:pt x="3640334" y="0"/>
                  </a:lnTo>
                  <a:lnTo>
                    <a:pt x="3646655" y="0"/>
                  </a:lnTo>
                  <a:lnTo>
                    <a:pt x="3667310" y="20654"/>
                  </a:lnTo>
                  <a:lnTo>
                    <a:pt x="3667310" y="26970"/>
                  </a:lnTo>
                  <a:lnTo>
                    <a:pt x="3646655" y="47624"/>
                  </a:lnTo>
                  <a:close/>
                </a:path>
                <a:path w="16146144" h="47625">
                  <a:moveTo>
                    <a:pt x="3741910" y="47624"/>
                  </a:moveTo>
                  <a:lnTo>
                    <a:pt x="3735590" y="47624"/>
                  </a:lnTo>
                  <a:lnTo>
                    <a:pt x="3732552" y="47020"/>
                  </a:lnTo>
                  <a:lnTo>
                    <a:pt x="3714935" y="26970"/>
                  </a:lnTo>
                  <a:lnTo>
                    <a:pt x="3714935" y="20654"/>
                  </a:lnTo>
                  <a:lnTo>
                    <a:pt x="3735590" y="0"/>
                  </a:lnTo>
                  <a:lnTo>
                    <a:pt x="3741910" y="0"/>
                  </a:lnTo>
                  <a:lnTo>
                    <a:pt x="3762564" y="20654"/>
                  </a:lnTo>
                  <a:lnTo>
                    <a:pt x="3762564" y="26970"/>
                  </a:lnTo>
                  <a:lnTo>
                    <a:pt x="3741910" y="47624"/>
                  </a:lnTo>
                  <a:close/>
                </a:path>
                <a:path w="16146144" h="47625">
                  <a:moveTo>
                    <a:pt x="3837164" y="47624"/>
                  </a:moveTo>
                  <a:lnTo>
                    <a:pt x="3830844" y="47624"/>
                  </a:lnTo>
                  <a:lnTo>
                    <a:pt x="3827806" y="47020"/>
                  </a:lnTo>
                  <a:lnTo>
                    <a:pt x="3810190" y="26970"/>
                  </a:lnTo>
                  <a:lnTo>
                    <a:pt x="3810190" y="20654"/>
                  </a:lnTo>
                  <a:lnTo>
                    <a:pt x="3830844" y="0"/>
                  </a:lnTo>
                  <a:lnTo>
                    <a:pt x="3837164" y="0"/>
                  </a:lnTo>
                  <a:lnTo>
                    <a:pt x="3857819" y="20654"/>
                  </a:lnTo>
                  <a:lnTo>
                    <a:pt x="3857819" y="26970"/>
                  </a:lnTo>
                  <a:lnTo>
                    <a:pt x="3837164" y="47624"/>
                  </a:lnTo>
                  <a:close/>
                </a:path>
                <a:path w="16146144" h="47625">
                  <a:moveTo>
                    <a:pt x="3932419" y="47624"/>
                  </a:moveTo>
                  <a:lnTo>
                    <a:pt x="3926099" y="47624"/>
                  </a:lnTo>
                  <a:lnTo>
                    <a:pt x="3923061" y="47020"/>
                  </a:lnTo>
                  <a:lnTo>
                    <a:pt x="3905444" y="26970"/>
                  </a:lnTo>
                  <a:lnTo>
                    <a:pt x="3905444" y="20654"/>
                  </a:lnTo>
                  <a:lnTo>
                    <a:pt x="3926099" y="0"/>
                  </a:lnTo>
                  <a:lnTo>
                    <a:pt x="3932419" y="0"/>
                  </a:lnTo>
                  <a:lnTo>
                    <a:pt x="3953074" y="20654"/>
                  </a:lnTo>
                  <a:lnTo>
                    <a:pt x="3953074" y="26970"/>
                  </a:lnTo>
                  <a:lnTo>
                    <a:pt x="3932419" y="47624"/>
                  </a:lnTo>
                  <a:close/>
                </a:path>
                <a:path w="16146144" h="47625">
                  <a:moveTo>
                    <a:pt x="4027674" y="47624"/>
                  </a:moveTo>
                  <a:lnTo>
                    <a:pt x="4021354" y="47624"/>
                  </a:lnTo>
                  <a:lnTo>
                    <a:pt x="4018316" y="47020"/>
                  </a:lnTo>
                  <a:lnTo>
                    <a:pt x="4000699" y="26970"/>
                  </a:lnTo>
                  <a:lnTo>
                    <a:pt x="4000699" y="20654"/>
                  </a:lnTo>
                  <a:lnTo>
                    <a:pt x="4021354" y="0"/>
                  </a:lnTo>
                  <a:lnTo>
                    <a:pt x="4027674" y="0"/>
                  </a:lnTo>
                  <a:lnTo>
                    <a:pt x="4048329" y="20654"/>
                  </a:lnTo>
                  <a:lnTo>
                    <a:pt x="4048329" y="26970"/>
                  </a:lnTo>
                  <a:lnTo>
                    <a:pt x="4027674" y="47624"/>
                  </a:lnTo>
                  <a:close/>
                </a:path>
                <a:path w="16146144" h="47625">
                  <a:moveTo>
                    <a:pt x="4122929" y="47624"/>
                  </a:moveTo>
                  <a:lnTo>
                    <a:pt x="4116609" y="47624"/>
                  </a:lnTo>
                  <a:lnTo>
                    <a:pt x="4113571" y="47020"/>
                  </a:lnTo>
                  <a:lnTo>
                    <a:pt x="4095954" y="26970"/>
                  </a:lnTo>
                  <a:lnTo>
                    <a:pt x="4095954" y="20654"/>
                  </a:lnTo>
                  <a:lnTo>
                    <a:pt x="4116609" y="0"/>
                  </a:lnTo>
                  <a:lnTo>
                    <a:pt x="4122929" y="0"/>
                  </a:lnTo>
                  <a:lnTo>
                    <a:pt x="4143584" y="20654"/>
                  </a:lnTo>
                  <a:lnTo>
                    <a:pt x="4143584" y="26970"/>
                  </a:lnTo>
                  <a:lnTo>
                    <a:pt x="4122929" y="47624"/>
                  </a:lnTo>
                  <a:close/>
                </a:path>
                <a:path w="16146144" h="47625">
                  <a:moveTo>
                    <a:pt x="4218183" y="47624"/>
                  </a:moveTo>
                  <a:lnTo>
                    <a:pt x="4211863" y="47624"/>
                  </a:lnTo>
                  <a:lnTo>
                    <a:pt x="4208826" y="47020"/>
                  </a:lnTo>
                  <a:lnTo>
                    <a:pt x="4191208" y="26970"/>
                  </a:lnTo>
                  <a:lnTo>
                    <a:pt x="4191208" y="20654"/>
                  </a:lnTo>
                  <a:lnTo>
                    <a:pt x="4211863" y="0"/>
                  </a:lnTo>
                  <a:lnTo>
                    <a:pt x="4218183" y="0"/>
                  </a:lnTo>
                  <a:lnTo>
                    <a:pt x="4238838" y="20654"/>
                  </a:lnTo>
                  <a:lnTo>
                    <a:pt x="4238838" y="26970"/>
                  </a:lnTo>
                  <a:lnTo>
                    <a:pt x="4218183" y="47624"/>
                  </a:lnTo>
                  <a:close/>
                </a:path>
                <a:path w="16146144" h="47625">
                  <a:moveTo>
                    <a:pt x="4313438" y="47624"/>
                  </a:moveTo>
                  <a:lnTo>
                    <a:pt x="4307118" y="47624"/>
                  </a:lnTo>
                  <a:lnTo>
                    <a:pt x="4304080" y="47020"/>
                  </a:lnTo>
                  <a:lnTo>
                    <a:pt x="4286463" y="26970"/>
                  </a:lnTo>
                  <a:lnTo>
                    <a:pt x="4286463" y="20654"/>
                  </a:lnTo>
                  <a:lnTo>
                    <a:pt x="4307118" y="0"/>
                  </a:lnTo>
                  <a:lnTo>
                    <a:pt x="4313438" y="0"/>
                  </a:lnTo>
                  <a:lnTo>
                    <a:pt x="4334093" y="20654"/>
                  </a:lnTo>
                  <a:lnTo>
                    <a:pt x="4334093" y="26970"/>
                  </a:lnTo>
                  <a:lnTo>
                    <a:pt x="4313438" y="47624"/>
                  </a:lnTo>
                  <a:close/>
                </a:path>
                <a:path w="16146144" h="47625">
                  <a:moveTo>
                    <a:pt x="4408693" y="47624"/>
                  </a:moveTo>
                  <a:lnTo>
                    <a:pt x="4402373" y="47624"/>
                  </a:lnTo>
                  <a:lnTo>
                    <a:pt x="4399335" y="47020"/>
                  </a:lnTo>
                  <a:lnTo>
                    <a:pt x="4381718" y="26970"/>
                  </a:lnTo>
                  <a:lnTo>
                    <a:pt x="4381718" y="20654"/>
                  </a:lnTo>
                  <a:lnTo>
                    <a:pt x="4402373" y="0"/>
                  </a:lnTo>
                  <a:lnTo>
                    <a:pt x="4408693" y="0"/>
                  </a:lnTo>
                  <a:lnTo>
                    <a:pt x="4429348" y="20654"/>
                  </a:lnTo>
                  <a:lnTo>
                    <a:pt x="4429348" y="26970"/>
                  </a:lnTo>
                  <a:lnTo>
                    <a:pt x="4408693" y="47624"/>
                  </a:lnTo>
                  <a:close/>
                </a:path>
                <a:path w="16146144" h="47625">
                  <a:moveTo>
                    <a:pt x="4503948" y="47624"/>
                  </a:moveTo>
                  <a:lnTo>
                    <a:pt x="4497628" y="47624"/>
                  </a:lnTo>
                  <a:lnTo>
                    <a:pt x="4494590" y="47020"/>
                  </a:lnTo>
                  <a:lnTo>
                    <a:pt x="4476973" y="26970"/>
                  </a:lnTo>
                  <a:lnTo>
                    <a:pt x="4476973" y="20654"/>
                  </a:lnTo>
                  <a:lnTo>
                    <a:pt x="4497628" y="0"/>
                  </a:lnTo>
                  <a:lnTo>
                    <a:pt x="4503948" y="0"/>
                  </a:lnTo>
                  <a:lnTo>
                    <a:pt x="4524602" y="20654"/>
                  </a:lnTo>
                  <a:lnTo>
                    <a:pt x="4524602" y="26970"/>
                  </a:lnTo>
                  <a:lnTo>
                    <a:pt x="4503948" y="47624"/>
                  </a:lnTo>
                  <a:close/>
                </a:path>
                <a:path w="16146144" h="47625">
                  <a:moveTo>
                    <a:pt x="4599202" y="47624"/>
                  </a:moveTo>
                  <a:lnTo>
                    <a:pt x="4592882" y="47624"/>
                  </a:lnTo>
                  <a:lnTo>
                    <a:pt x="4589844" y="47020"/>
                  </a:lnTo>
                  <a:lnTo>
                    <a:pt x="4572227" y="26970"/>
                  </a:lnTo>
                  <a:lnTo>
                    <a:pt x="4572227" y="20654"/>
                  </a:lnTo>
                  <a:lnTo>
                    <a:pt x="4592882" y="0"/>
                  </a:lnTo>
                  <a:lnTo>
                    <a:pt x="4599202" y="0"/>
                  </a:lnTo>
                  <a:lnTo>
                    <a:pt x="4619857" y="20654"/>
                  </a:lnTo>
                  <a:lnTo>
                    <a:pt x="4619857" y="26970"/>
                  </a:lnTo>
                  <a:lnTo>
                    <a:pt x="4599202" y="47624"/>
                  </a:lnTo>
                  <a:close/>
                </a:path>
                <a:path w="16146144" h="47625">
                  <a:moveTo>
                    <a:pt x="4694457" y="47624"/>
                  </a:moveTo>
                  <a:lnTo>
                    <a:pt x="4688137" y="47624"/>
                  </a:lnTo>
                  <a:lnTo>
                    <a:pt x="4685099" y="47020"/>
                  </a:lnTo>
                  <a:lnTo>
                    <a:pt x="4667482" y="26970"/>
                  </a:lnTo>
                  <a:lnTo>
                    <a:pt x="4667482" y="20654"/>
                  </a:lnTo>
                  <a:lnTo>
                    <a:pt x="4688137" y="0"/>
                  </a:lnTo>
                  <a:lnTo>
                    <a:pt x="4694457" y="0"/>
                  </a:lnTo>
                  <a:lnTo>
                    <a:pt x="4715112" y="20654"/>
                  </a:lnTo>
                  <a:lnTo>
                    <a:pt x="4715112" y="26970"/>
                  </a:lnTo>
                  <a:lnTo>
                    <a:pt x="4694457" y="47624"/>
                  </a:lnTo>
                  <a:close/>
                </a:path>
                <a:path w="16146144" h="47625">
                  <a:moveTo>
                    <a:pt x="4789711" y="47624"/>
                  </a:moveTo>
                  <a:lnTo>
                    <a:pt x="4783391" y="47624"/>
                  </a:lnTo>
                  <a:lnTo>
                    <a:pt x="4780354" y="47020"/>
                  </a:lnTo>
                  <a:lnTo>
                    <a:pt x="4762737" y="26970"/>
                  </a:lnTo>
                  <a:lnTo>
                    <a:pt x="4762737" y="20654"/>
                  </a:lnTo>
                  <a:lnTo>
                    <a:pt x="4783391" y="0"/>
                  </a:lnTo>
                  <a:lnTo>
                    <a:pt x="4789711" y="0"/>
                  </a:lnTo>
                  <a:lnTo>
                    <a:pt x="4810367" y="20654"/>
                  </a:lnTo>
                  <a:lnTo>
                    <a:pt x="4810367" y="26970"/>
                  </a:lnTo>
                  <a:lnTo>
                    <a:pt x="4789711" y="47624"/>
                  </a:lnTo>
                  <a:close/>
                </a:path>
                <a:path w="16146144" h="47625">
                  <a:moveTo>
                    <a:pt x="4884967" y="47624"/>
                  </a:moveTo>
                  <a:lnTo>
                    <a:pt x="4878646" y="47624"/>
                  </a:lnTo>
                  <a:lnTo>
                    <a:pt x="4875609" y="47020"/>
                  </a:lnTo>
                  <a:lnTo>
                    <a:pt x="4857991" y="26970"/>
                  </a:lnTo>
                  <a:lnTo>
                    <a:pt x="4857991" y="20654"/>
                  </a:lnTo>
                  <a:lnTo>
                    <a:pt x="4878646" y="0"/>
                  </a:lnTo>
                  <a:lnTo>
                    <a:pt x="4884967" y="0"/>
                  </a:lnTo>
                  <a:lnTo>
                    <a:pt x="4905622" y="20654"/>
                  </a:lnTo>
                  <a:lnTo>
                    <a:pt x="4905622" y="26970"/>
                  </a:lnTo>
                  <a:lnTo>
                    <a:pt x="4884967" y="47624"/>
                  </a:lnTo>
                  <a:close/>
                </a:path>
                <a:path w="16146144" h="47625">
                  <a:moveTo>
                    <a:pt x="4980222" y="47624"/>
                  </a:moveTo>
                  <a:lnTo>
                    <a:pt x="4973902" y="47624"/>
                  </a:lnTo>
                  <a:lnTo>
                    <a:pt x="4970864" y="47020"/>
                  </a:lnTo>
                  <a:lnTo>
                    <a:pt x="4953247" y="26970"/>
                  </a:lnTo>
                  <a:lnTo>
                    <a:pt x="4953247" y="20654"/>
                  </a:lnTo>
                  <a:lnTo>
                    <a:pt x="4973902" y="0"/>
                  </a:lnTo>
                  <a:lnTo>
                    <a:pt x="4980222" y="0"/>
                  </a:lnTo>
                  <a:lnTo>
                    <a:pt x="5000877" y="20654"/>
                  </a:lnTo>
                  <a:lnTo>
                    <a:pt x="5000877" y="26970"/>
                  </a:lnTo>
                  <a:lnTo>
                    <a:pt x="4980222" y="47624"/>
                  </a:lnTo>
                  <a:close/>
                </a:path>
                <a:path w="16146144" h="47625">
                  <a:moveTo>
                    <a:pt x="5075476" y="47624"/>
                  </a:moveTo>
                  <a:lnTo>
                    <a:pt x="5069156" y="47624"/>
                  </a:lnTo>
                  <a:lnTo>
                    <a:pt x="5066118" y="47020"/>
                  </a:lnTo>
                  <a:lnTo>
                    <a:pt x="5048501" y="26970"/>
                  </a:lnTo>
                  <a:lnTo>
                    <a:pt x="5048501" y="20654"/>
                  </a:lnTo>
                  <a:lnTo>
                    <a:pt x="5069156" y="0"/>
                  </a:lnTo>
                  <a:lnTo>
                    <a:pt x="5075476" y="0"/>
                  </a:lnTo>
                  <a:lnTo>
                    <a:pt x="5096131" y="20654"/>
                  </a:lnTo>
                  <a:lnTo>
                    <a:pt x="5096131" y="26970"/>
                  </a:lnTo>
                  <a:lnTo>
                    <a:pt x="5075476" y="47624"/>
                  </a:lnTo>
                  <a:close/>
                </a:path>
                <a:path w="16146144" h="47625">
                  <a:moveTo>
                    <a:pt x="5170731" y="47624"/>
                  </a:moveTo>
                  <a:lnTo>
                    <a:pt x="5164411" y="47624"/>
                  </a:lnTo>
                  <a:lnTo>
                    <a:pt x="5161373" y="47020"/>
                  </a:lnTo>
                  <a:lnTo>
                    <a:pt x="5143756" y="26970"/>
                  </a:lnTo>
                  <a:lnTo>
                    <a:pt x="5143756" y="20654"/>
                  </a:lnTo>
                  <a:lnTo>
                    <a:pt x="5164411" y="0"/>
                  </a:lnTo>
                  <a:lnTo>
                    <a:pt x="5170731" y="0"/>
                  </a:lnTo>
                  <a:lnTo>
                    <a:pt x="5191386" y="20654"/>
                  </a:lnTo>
                  <a:lnTo>
                    <a:pt x="5191386" y="26970"/>
                  </a:lnTo>
                  <a:lnTo>
                    <a:pt x="5170731" y="47624"/>
                  </a:lnTo>
                  <a:close/>
                </a:path>
                <a:path w="16146144" h="47625">
                  <a:moveTo>
                    <a:pt x="5265986" y="47624"/>
                  </a:moveTo>
                  <a:lnTo>
                    <a:pt x="5259666" y="47624"/>
                  </a:lnTo>
                  <a:lnTo>
                    <a:pt x="5256628" y="47020"/>
                  </a:lnTo>
                  <a:lnTo>
                    <a:pt x="5239011" y="26970"/>
                  </a:lnTo>
                  <a:lnTo>
                    <a:pt x="5239011" y="20654"/>
                  </a:lnTo>
                  <a:lnTo>
                    <a:pt x="5259666" y="0"/>
                  </a:lnTo>
                  <a:lnTo>
                    <a:pt x="5265986" y="0"/>
                  </a:lnTo>
                  <a:lnTo>
                    <a:pt x="5286641" y="20654"/>
                  </a:lnTo>
                  <a:lnTo>
                    <a:pt x="5286641" y="26970"/>
                  </a:lnTo>
                  <a:lnTo>
                    <a:pt x="5265986" y="47624"/>
                  </a:lnTo>
                  <a:close/>
                </a:path>
                <a:path w="16146144" h="47625">
                  <a:moveTo>
                    <a:pt x="5361241" y="47624"/>
                  </a:moveTo>
                  <a:lnTo>
                    <a:pt x="5354920" y="47624"/>
                  </a:lnTo>
                  <a:lnTo>
                    <a:pt x="5351882" y="47020"/>
                  </a:lnTo>
                  <a:lnTo>
                    <a:pt x="5334265" y="26970"/>
                  </a:lnTo>
                  <a:lnTo>
                    <a:pt x="5334265" y="20654"/>
                  </a:lnTo>
                  <a:lnTo>
                    <a:pt x="5354920" y="0"/>
                  </a:lnTo>
                  <a:lnTo>
                    <a:pt x="5361241" y="0"/>
                  </a:lnTo>
                  <a:lnTo>
                    <a:pt x="5381896" y="20654"/>
                  </a:lnTo>
                  <a:lnTo>
                    <a:pt x="5381896" y="26970"/>
                  </a:lnTo>
                  <a:lnTo>
                    <a:pt x="5361241" y="47624"/>
                  </a:lnTo>
                  <a:close/>
                </a:path>
                <a:path w="16146144" h="47625">
                  <a:moveTo>
                    <a:pt x="5456495" y="47624"/>
                  </a:moveTo>
                  <a:lnTo>
                    <a:pt x="5450175" y="47624"/>
                  </a:lnTo>
                  <a:lnTo>
                    <a:pt x="5447137" y="47020"/>
                  </a:lnTo>
                  <a:lnTo>
                    <a:pt x="5429520" y="26970"/>
                  </a:lnTo>
                  <a:lnTo>
                    <a:pt x="5429520" y="20654"/>
                  </a:lnTo>
                  <a:lnTo>
                    <a:pt x="5450175" y="0"/>
                  </a:lnTo>
                  <a:lnTo>
                    <a:pt x="5456495" y="0"/>
                  </a:lnTo>
                  <a:lnTo>
                    <a:pt x="5477150" y="20654"/>
                  </a:lnTo>
                  <a:lnTo>
                    <a:pt x="5477150" y="26970"/>
                  </a:lnTo>
                  <a:lnTo>
                    <a:pt x="5456495" y="47624"/>
                  </a:lnTo>
                  <a:close/>
                </a:path>
                <a:path w="16146144" h="47625">
                  <a:moveTo>
                    <a:pt x="5551750" y="47624"/>
                  </a:moveTo>
                  <a:lnTo>
                    <a:pt x="5545430" y="47624"/>
                  </a:lnTo>
                  <a:lnTo>
                    <a:pt x="5542392" y="47020"/>
                  </a:lnTo>
                  <a:lnTo>
                    <a:pt x="5524775" y="26970"/>
                  </a:lnTo>
                  <a:lnTo>
                    <a:pt x="5524775" y="20654"/>
                  </a:lnTo>
                  <a:lnTo>
                    <a:pt x="5545430" y="0"/>
                  </a:lnTo>
                  <a:lnTo>
                    <a:pt x="5551750" y="0"/>
                  </a:lnTo>
                  <a:lnTo>
                    <a:pt x="5572405" y="20654"/>
                  </a:lnTo>
                  <a:lnTo>
                    <a:pt x="5572405" y="26970"/>
                  </a:lnTo>
                  <a:lnTo>
                    <a:pt x="5551750" y="47624"/>
                  </a:lnTo>
                  <a:close/>
                </a:path>
                <a:path w="16146144" h="47625">
                  <a:moveTo>
                    <a:pt x="5647005" y="47624"/>
                  </a:moveTo>
                  <a:lnTo>
                    <a:pt x="5640685" y="47624"/>
                  </a:lnTo>
                  <a:lnTo>
                    <a:pt x="5637647" y="47020"/>
                  </a:lnTo>
                  <a:lnTo>
                    <a:pt x="5620030" y="26970"/>
                  </a:lnTo>
                  <a:lnTo>
                    <a:pt x="5620030" y="20654"/>
                  </a:lnTo>
                  <a:lnTo>
                    <a:pt x="5640685" y="0"/>
                  </a:lnTo>
                  <a:lnTo>
                    <a:pt x="5647005" y="0"/>
                  </a:lnTo>
                  <a:lnTo>
                    <a:pt x="5667660" y="20654"/>
                  </a:lnTo>
                  <a:lnTo>
                    <a:pt x="5667660" y="26970"/>
                  </a:lnTo>
                  <a:lnTo>
                    <a:pt x="5647005" y="47624"/>
                  </a:lnTo>
                  <a:close/>
                </a:path>
                <a:path w="16146144" h="47625">
                  <a:moveTo>
                    <a:pt x="5742259" y="47624"/>
                  </a:moveTo>
                  <a:lnTo>
                    <a:pt x="5735939" y="47624"/>
                  </a:lnTo>
                  <a:lnTo>
                    <a:pt x="5732901" y="47020"/>
                  </a:lnTo>
                  <a:lnTo>
                    <a:pt x="5715284" y="26970"/>
                  </a:lnTo>
                  <a:lnTo>
                    <a:pt x="5715284" y="20654"/>
                  </a:lnTo>
                  <a:lnTo>
                    <a:pt x="5735939" y="0"/>
                  </a:lnTo>
                  <a:lnTo>
                    <a:pt x="5742259" y="0"/>
                  </a:lnTo>
                  <a:lnTo>
                    <a:pt x="5762914" y="20654"/>
                  </a:lnTo>
                  <a:lnTo>
                    <a:pt x="5762914" y="26970"/>
                  </a:lnTo>
                  <a:lnTo>
                    <a:pt x="5742259" y="47624"/>
                  </a:lnTo>
                  <a:close/>
                </a:path>
                <a:path w="16146144" h="47625">
                  <a:moveTo>
                    <a:pt x="5837514" y="47624"/>
                  </a:moveTo>
                  <a:lnTo>
                    <a:pt x="5831194" y="47624"/>
                  </a:lnTo>
                  <a:lnTo>
                    <a:pt x="5828156" y="47020"/>
                  </a:lnTo>
                  <a:lnTo>
                    <a:pt x="5810539" y="26970"/>
                  </a:lnTo>
                  <a:lnTo>
                    <a:pt x="5810539" y="20654"/>
                  </a:lnTo>
                  <a:lnTo>
                    <a:pt x="5831194" y="0"/>
                  </a:lnTo>
                  <a:lnTo>
                    <a:pt x="5837514" y="0"/>
                  </a:lnTo>
                  <a:lnTo>
                    <a:pt x="5858169" y="20654"/>
                  </a:lnTo>
                  <a:lnTo>
                    <a:pt x="5858169" y="26970"/>
                  </a:lnTo>
                  <a:lnTo>
                    <a:pt x="5837514" y="47624"/>
                  </a:lnTo>
                  <a:close/>
                </a:path>
                <a:path w="16146144" h="47625">
                  <a:moveTo>
                    <a:pt x="5932769" y="47624"/>
                  </a:moveTo>
                  <a:lnTo>
                    <a:pt x="5926448" y="47624"/>
                  </a:lnTo>
                  <a:lnTo>
                    <a:pt x="5923411" y="47020"/>
                  </a:lnTo>
                  <a:lnTo>
                    <a:pt x="5905794" y="26970"/>
                  </a:lnTo>
                  <a:lnTo>
                    <a:pt x="5905794" y="20654"/>
                  </a:lnTo>
                  <a:lnTo>
                    <a:pt x="5926448" y="0"/>
                  </a:lnTo>
                  <a:lnTo>
                    <a:pt x="5932769" y="0"/>
                  </a:lnTo>
                  <a:lnTo>
                    <a:pt x="5953424" y="20654"/>
                  </a:lnTo>
                  <a:lnTo>
                    <a:pt x="5953424" y="26970"/>
                  </a:lnTo>
                  <a:lnTo>
                    <a:pt x="5932769" y="47624"/>
                  </a:lnTo>
                  <a:close/>
                </a:path>
                <a:path w="16146144" h="47625">
                  <a:moveTo>
                    <a:pt x="6028024" y="47624"/>
                  </a:moveTo>
                  <a:lnTo>
                    <a:pt x="6021703" y="47624"/>
                  </a:lnTo>
                  <a:lnTo>
                    <a:pt x="6018665" y="47020"/>
                  </a:lnTo>
                  <a:lnTo>
                    <a:pt x="6001048" y="26970"/>
                  </a:lnTo>
                  <a:lnTo>
                    <a:pt x="6001048" y="20654"/>
                  </a:lnTo>
                  <a:lnTo>
                    <a:pt x="6021703" y="0"/>
                  </a:lnTo>
                  <a:lnTo>
                    <a:pt x="6028024" y="0"/>
                  </a:lnTo>
                  <a:lnTo>
                    <a:pt x="6048679" y="20654"/>
                  </a:lnTo>
                  <a:lnTo>
                    <a:pt x="6048679" y="26970"/>
                  </a:lnTo>
                  <a:lnTo>
                    <a:pt x="6028024" y="47624"/>
                  </a:lnTo>
                  <a:close/>
                </a:path>
                <a:path w="16146144" h="47625">
                  <a:moveTo>
                    <a:pt x="6123279" y="47624"/>
                  </a:moveTo>
                  <a:lnTo>
                    <a:pt x="6116959" y="47624"/>
                  </a:lnTo>
                  <a:lnTo>
                    <a:pt x="6113920" y="47020"/>
                  </a:lnTo>
                  <a:lnTo>
                    <a:pt x="6096304" y="26970"/>
                  </a:lnTo>
                  <a:lnTo>
                    <a:pt x="6096304" y="20654"/>
                  </a:lnTo>
                  <a:lnTo>
                    <a:pt x="6116959" y="0"/>
                  </a:lnTo>
                  <a:lnTo>
                    <a:pt x="6123279" y="0"/>
                  </a:lnTo>
                  <a:lnTo>
                    <a:pt x="6143933" y="20654"/>
                  </a:lnTo>
                  <a:lnTo>
                    <a:pt x="6143933" y="26970"/>
                  </a:lnTo>
                  <a:lnTo>
                    <a:pt x="6123279" y="47624"/>
                  </a:lnTo>
                  <a:close/>
                </a:path>
                <a:path w="16146144" h="47625">
                  <a:moveTo>
                    <a:pt x="6218534" y="47624"/>
                  </a:moveTo>
                  <a:lnTo>
                    <a:pt x="6212213" y="47624"/>
                  </a:lnTo>
                  <a:lnTo>
                    <a:pt x="6209175" y="47020"/>
                  </a:lnTo>
                  <a:lnTo>
                    <a:pt x="6191558" y="26970"/>
                  </a:lnTo>
                  <a:lnTo>
                    <a:pt x="6191558" y="20654"/>
                  </a:lnTo>
                  <a:lnTo>
                    <a:pt x="6212213" y="0"/>
                  </a:lnTo>
                  <a:lnTo>
                    <a:pt x="6218534" y="0"/>
                  </a:lnTo>
                  <a:lnTo>
                    <a:pt x="6239188" y="20654"/>
                  </a:lnTo>
                  <a:lnTo>
                    <a:pt x="6239188" y="26970"/>
                  </a:lnTo>
                  <a:lnTo>
                    <a:pt x="6218534" y="47624"/>
                  </a:lnTo>
                  <a:close/>
                </a:path>
                <a:path w="16146144" h="47625">
                  <a:moveTo>
                    <a:pt x="6313788" y="47624"/>
                  </a:moveTo>
                  <a:lnTo>
                    <a:pt x="6307468" y="47624"/>
                  </a:lnTo>
                  <a:lnTo>
                    <a:pt x="6304430" y="47020"/>
                  </a:lnTo>
                  <a:lnTo>
                    <a:pt x="6286813" y="26970"/>
                  </a:lnTo>
                  <a:lnTo>
                    <a:pt x="6286813" y="20654"/>
                  </a:lnTo>
                  <a:lnTo>
                    <a:pt x="6307468" y="0"/>
                  </a:lnTo>
                  <a:lnTo>
                    <a:pt x="6313788" y="0"/>
                  </a:lnTo>
                  <a:lnTo>
                    <a:pt x="6334442" y="20654"/>
                  </a:lnTo>
                  <a:lnTo>
                    <a:pt x="6334442" y="26970"/>
                  </a:lnTo>
                  <a:lnTo>
                    <a:pt x="6313788" y="47624"/>
                  </a:lnTo>
                  <a:close/>
                </a:path>
                <a:path w="16146144" h="47625">
                  <a:moveTo>
                    <a:pt x="6409043" y="47624"/>
                  </a:moveTo>
                  <a:lnTo>
                    <a:pt x="6402722" y="47624"/>
                  </a:lnTo>
                  <a:lnTo>
                    <a:pt x="6399685" y="47020"/>
                  </a:lnTo>
                  <a:lnTo>
                    <a:pt x="6382067" y="26970"/>
                  </a:lnTo>
                  <a:lnTo>
                    <a:pt x="6382067" y="20654"/>
                  </a:lnTo>
                  <a:lnTo>
                    <a:pt x="6402722" y="0"/>
                  </a:lnTo>
                  <a:lnTo>
                    <a:pt x="6409043" y="0"/>
                  </a:lnTo>
                  <a:lnTo>
                    <a:pt x="6429697" y="20654"/>
                  </a:lnTo>
                  <a:lnTo>
                    <a:pt x="6429697" y="26970"/>
                  </a:lnTo>
                  <a:lnTo>
                    <a:pt x="6409043" y="47624"/>
                  </a:lnTo>
                  <a:close/>
                </a:path>
                <a:path w="16146144" h="47625">
                  <a:moveTo>
                    <a:pt x="6504297" y="47624"/>
                  </a:moveTo>
                  <a:lnTo>
                    <a:pt x="6497977" y="47624"/>
                  </a:lnTo>
                  <a:lnTo>
                    <a:pt x="6494940" y="47020"/>
                  </a:lnTo>
                  <a:lnTo>
                    <a:pt x="6477322" y="26970"/>
                  </a:lnTo>
                  <a:lnTo>
                    <a:pt x="6477322" y="20654"/>
                  </a:lnTo>
                  <a:lnTo>
                    <a:pt x="6497977" y="0"/>
                  </a:lnTo>
                  <a:lnTo>
                    <a:pt x="6504297" y="0"/>
                  </a:lnTo>
                  <a:lnTo>
                    <a:pt x="6524952" y="20654"/>
                  </a:lnTo>
                  <a:lnTo>
                    <a:pt x="6524952" y="26970"/>
                  </a:lnTo>
                  <a:lnTo>
                    <a:pt x="6504297" y="47624"/>
                  </a:lnTo>
                  <a:close/>
                </a:path>
                <a:path w="16146144" h="47625">
                  <a:moveTo>
                    <a:pt x="6599553" y="47624"/>
                  </a:moveTo>
                  <a:lnTo>
                    <a:pt x="6593232" y="47624"/>
                  </a:lnTo>
                  <a:lnTo>
                    <a:pt x="6590194" y="47020"/>
                  </a:lnTo>
                  <a:lnTo>
                    <a:pt x="6572577" y="26970"/>
                  </a:lnTo>
                  <a:lnTo>
                    <a:pt x="6572577" y="20654"/>
                  </a:lnTo>
                  <a:lnTo>
                    <a:pt x="6593232" y="0"/>
                  </a:lnTo>
                  <a:lnTo>
                    <a:pt x="6599553" y="0"/>
                  </a:lnTo>
                  <a:lnTo>
                    <a:pt x="6620208" y="20654"/>
                  </a:lnTo>
                  <a:lnTo>
                    <a:pt x="6620208" y="26970"/>
                  </a:lnTo>
                  <a:lnTo>
                    <a:pt x="6599553" y="47624"/>
                  </a:lnTo>
                  <a:close/>
                </a:path>
                <a:path w="16146144" h="47625">
                  <a:moveTo>
                    <a:pt x="6694807" y="47624"/>
                  </a:moveTo>
                  <a:lnTo>
                    <a:pt x="6688487" y="47624"/>
                  </a:lnTo>
                  <a:lnTo>
                    <a:pt x="6685449" y="47020"/>
                  </a:lnTo>
                  <a:lnTo>
                    <a:pt x="6667832" y="26970"/>
                  </a:lnTo>
                  <a:lnTo>
                    <a:pt x="6667832" y="20654"/>
                  </a:lnTo>
                  <a:lnTo>
                    <a:pt x="6688487" y="0"/>
                  </a:lnTo>
                  <a:lnTo>
                    <a:pt x="6694807" y="0"/>
                  </a:lnTo>
                  <a:lnTo>
                    <a:pt x="6715461" y="20654"/>
                  </a:lnTo>
                  <a:lnTo>
                    <a:pt x="6715461" y="26970"/>
                  </a:lnTo>
                  <a:lnTo>
                    <a:pt x="6694807" y="47624"/>
                  </a:lnTo>
                  <a:close/>
                </a:path>
                <a:path w="16146144" h="47625">
                  <a:moveTo>
                    <a:pt x="6790062" y="47624"/>
                  </a:moveTo>
                  <a:lnTo>
                    <a:pt x="6783741" y="47624"/>
                  </a:lnTo>
                  <a:lnTo>
                    <a:pt x="6780704" y="47020"/>
                  </a:lnTo>
                  <a:lnTo>
                    <a:pt x="6763086" y="26970"/>
                  </a:lnTo>
                  <a:lnTo>
                    <a:pt x="6763086" y="20654"/>
                  </a:lnTo>
                  <a:lnTo>
                    <a:pt x="6783741" y="0"/>
                  </a:lnTo>
                  <a:lnTo>
                    <a:pt x="6790062" y="0"/>
                  </a:lnTo>
                  <a:lnTo>
                    <a:pt x="6810716" y="20654"/>
                  </a:lnTo>
                  <a:lnTo>
                    <a:pt x="6810716" y="26970"/>
                  </a:lnTo>
                  <a:lnTo>
                    <a:pt x="6790062" y="47624"/>
                  </a:lnTo>
                  <a:close/>
                </a:path>
                <a:path w="16146144" h="47625">
                  <a:moveTo>
                    <a:pt x="6885316" y="47624"/>
                  </a:moveTo>
                  <a:lnTo>
                    <a:pt x="6878996" y="47624"/>
                  </a:lnTo>
                  <a:lnTo>
                    <a:pt x="6875958" y="47020"/>
                  </a:lnTo>
                  <a:lnTo>
                    <a:pt x="6858341" y="26970"/>
                  </a:lnTo>
                  <a:lnTo>
                    <a:pt x="6858341" y="20654"/>
                  </a:lnTo>
                  <a:lnTo>
                    <a:pt x="6878996" y="0"/>
                  </a:lnTo>
                  <a:lnTo>
                    <a:pt x="6885316" y="0"/>
                  </a:lnTo>
                  <a:lnTo>
                    <a:pt x="6905971" y="20654"/>
                  </a:lnTo>
                  <a:lnTo>
                    <a:pt x="6905971" y="26970"/>
                  </a:lnTo>
                  <a:lnTo>
                    <a:pt x="6885316" y="47624"/>
                  </a:lnTo>
                  <a:close/>
                </a:path>
                <a:path w="16146144" h="47625">
                  <a:moveTo>
                    <a:pt x="6980571" y="47624"/>
                  </a:moveTo>
                  <a:lnTo>
                    <a:pt x="6974250" y="47624"/>
                  </a:lnTo>
                  <a:lnTo>
                    <a:pt x="6971212" y="47020"/>
                  </a:lnTo>
                  <a:lnTo>
                    <a:pt x="6953596" y="26970"/>
                  </a:lnTo>
                  <a:lnTo>
                    <a:pt x="6953596" y="20654"/>
                  </a:lnTo>
                  <a:lnTo>
                    <a:pt x="6974250" y="0"/>
                  </a:lnTo>
                  <a:lnTo>
                    <a:pt x="6980571" y="0"/>
                  </a:lnTo>
                  <a:lnTo>
                    <a:pt x="7001226" y="20654"/>
                  </a:lnTo>
                  <a:lnTo>
                    <a:pt x="7001226" y="26970"/>
                  </a:lnTo>
                  <a:lnTo>
                    <a:pt x="6980571" y="47624"/>
                  </a:lnTo>
                  <a:close/>
                </a:path>
                <a:path w="16146144" h="47625">
                  <a:moveTo>
                    <a:pt x="7075827" y="47624"/>
                  </a:moveTo>
                  <a:lnTo>
                    <a:pt x="7069505" y="47624"/>
                  </a:lnTo>
                  <a:lnTo>
                    <a:pt x="7066467" y="47020"/>
                  </a:lnTo>
                  <a:lnTo>
                    <a:pt x="7048851" y="26970"/>
                  </a:lnTo>
                  <a:lnTo>
                    <a:pt x="7048851" y="20654"/>
                  </a:lnTo>
                  <a:lnTo>
                    <a:pt x="7069505" y="0"/>
                  </a:lnTo>
                  <a:lnTo>
                    <a:pt x="7075827" y="0"/>
                  </a:lnTo>
                  <a:lnTo>
                    <a:pt x="7096481" y="20654"/>
                  </a:lnTo>
                  <a:lnTo>
                    <a:pt x="7096481" y="26970"/>
                  </a:lnTo>
                  <a:lnTo>
                    <a:pt x="7075827" y="47624"/>
                  </a:lnTo>
                  <a:close/>
                </a:path>
                <a:path w="16146144" h="47625">
                  <a:moveTo>
                    <a:pt x="7171081" y="47624"/>
                  </a:moveTo>
                  <a:lnTo>
                    <a:pt x="7164760" y="47624"/>
                  </a:lnTo>
                  <a:lnTo>
                    <a:pt x="7161722" y="47020"/>
                  </a:lnTo>
                  <a:lnTo>
                    <a:pt x="7144106" y="26970"/>
                  </a:lnTo>
                  <a:lnTo>
                    <a:pt x="7144106" y="20654"/>
                  </a:lnTo>
                  <a:lnTo>
                    <a:pt x="7164760" y="0"/>
                  </a:lnTo>
                  <a:lnTo>
                    <a:pt x="7171081" y="0"/>
                  </a:lnTo>
                  <a:lnTo>
                    <a:pt x="7191736" y="20654"/>
                  </a:lnTo>
                  <a:lnTo>
                    <a:pt x="7191736" y="26970"/>
                  </a:lnTo>
                  <a:lnTo>
                    <a:pt x="7171081" y="47624"/>
                  </a:lnTo>
                  <a:close/>
                </a:path>
                <a:path w="16146144" h="47625">
                  <a:moveTo>
                    <a:pt x="7266336" y="47624"/>
                  </a:moveTo>
                  <a:lnTo>
                    <a:pt x="7260015" y="47624"/>
                  </a:lnTo>
                  <a:lnTo>
                    <a:pt x="7256977" y="47020"/>
                  </a:lnTo>
                  <a:lnTo>
                    <a:pt x="7239360" y="26970"/>
                  </a:lnTo>
                  <a:lnTo>
                    <a:pt x="7239360" y="20654"/>
                  </a:lnTo>
                  <a:lnTo>
                    <a:pt x="7260015" y="0"/>
                  </a:lnTo>
                  <a:lnTo>
                    <a:pt x="7266336" y="0"/>
                  </a:lnTo>
                  <a:lnTo>
                    <a:pt x="7286991" y="20654"/>
                  </a:lnTo>
                  <a:lnTo>
                    <a:pt x="7286991" y="26970"/>
                  </a:lnTo>
                  <a:lnTo>
                    <a:pt x="7266336" y="47624"/>
                  </a:lnTo>
                  <a:close/>
                </a:path>
                <a:path w="16146144" h="47625">
                  <a:moveTo>
                    <a:pt x="7361590" y="47624"/>
                  </a:moveTo>
                  <a:lnTo>
                    <a:pt x="7355270" y="47624"/>
                  </a:lnTo>
                  <a:lnTo>
                    <a:pt x="7352233" y="47020"/>
                  </a:lnTo>
                  <a:lnTo>
                    <a:pt x="7334615" y="26970"/>
                  </a:lnTo>
                  <a:lnTo>
                    <a:pt x="7334615" y="20654"/>
                  </a:lnTo>
                  <a:lnTo>
                    <a:pt x="7355270" y="0"/>
                  </a:lnTo>
                  <a:lnTo>
                    <a:pt x="7361590" y="0"/>
                  </a:lnTo>
                  <a:lnTo>
                    <a:pt x="7382245" y="20654"/>
                  </a:lnTo>
                  <a:lnTo>
                    <a:pt x="7382245" y="26970"/>
                  </a:lnTo>
                  <a:lnTo>
                    <a:pt x="7361590" y="47624"/>
                  </a:lnTo>
                  <a:close/>
                </a:path>
                <a:path w="16146144" h="47625">
                  <a:moveTo>
                    <a:pt x="7456845" y="47624"/>
                  </a:moveTo>
                  <a:lnTo>
                    <a:pt x="7450525" y="47624"/>
                  </a:lnTo>
                  <a:lnTo>
                    <a:pt x="7447487" y="47020"/>
                  </a:lnTo>
                  <a:lnTo>
                    <a:pt x="7429870" y="26970"/>
                  </a:lnTo>
                  <a:lnTo>
                    <a:pt x="7429870" y="20654"/>
                  </a:lnTo>
                  <a:lnTo>
                    <a:pt x="7450525" y="0"/>
                  </a:lnTo>
                  <a:lnTo>
                    <a:pt x="7456845" y="0"/>
                  </a:lnTo>
                  <a:lnTo>
                    <a:pt x="7477500" y="20654"/>
                  </a:lnTo>
                  <a:lnTo>
                    <a:pt x="7477500" y="26970"/>
                  </a:lnTo>
                  <a:lnTo>
                    <a:pt x="7456845" y="47624"/>
                  </a:lnTo>
                  <a:close/>
                </a:path>
                <a:path w="16146144" h="47625">
                  <a:moveTo>
                    <a:pt x="7552100" y="47624"/>
                  </a:moveTo>
                  <a:lnTo>
                    <a:pt x="7545780" y="47624"/>
                  </a:lnTo>
                  <a:lnTo>
                    <a:pt x="7542742" y="47020"/>
                  </a:lnTo>
                  <a:lnTo>
                    <a:pt x="7525125" y="26970"/>
                  </a:lnTo>
                  <a:lnTo>
                    <a:pt x="7525125" y="20654"/>
                  </a:lnTo>
                  <a:lnTo>
                    <a:pt x="7545780" y="0"/>
                  </a:lnTo>
                  <a:lnTo>
                    <a:pt x="7552100" y="0"/>
                  </a:lnTo>
                  <a:lnTo>
                    <a:pt x="7572754" y="20654"/>
                  </a:lnTo>
                  <a:lnTo>
                    <a:pt x="7572754" y="26970"/>
                  </a:lnTo>
                  <a:lnTo>
                    <a:pt x="7552100" y="47624"/>
                  </a:lnTo>
                  <a:close/>
                </a:path>
                <a:path w="16146144" h="47625">
                  <a:moveTo>
                    <a:pt x="7647355" y="47624"/>
                  </a:moveTo>
                  <a:lnTo>
                    <a:pt x="7641034" y="47624"/>
                  </a:lnTo>
                  <a:lnTo>
                    <a:pt x="7637996" y="47020"/>
                  </a:lnTo>
                  <a:lnTo>
                    <a:pt x="7620380" y="26970"/>
                  </a:lnTo>
                  <a:lnTo>
                    <a:pt x="7620380" y="20654"/>
                  </a:lnTo>
                  <a:lnTo>
                    <a:pt x="7641034" y="0"/>
                  </a:lnTo>
                  <a:lnTo>
                    <a:pt x="7647355" y="0"/>
                  </a:lnTo>
                  <a:lnTo>
                    <a:pt x="7668009" y="20654"/>
                  </a:lnTo>
                  <a:lnTo>
                    <a:pt x="7668009" y="26970"/>
                  </a:lnTo>
                  <a:lnTo>
                    <a:pt x="7647355" y="47624"/>
                  </a:lnTo>
                  <a:close/>
                </a:path>
                <a:path w="16146144" h="47625">
                  <a:moveTo>
                    <a:pt x="7742609" y="47624"/>
                  </a:moveTo>
                  <a:lnTo>
                    <a:pt x="7736288" y="47624"/>
                  </a:lnTo>
                  <a:lnTo>
                    <a:pt x="7733251" y="47020"/>
                  </a:lnTo>
                  <a:lnTo>
                    <a:pt x="7715634" y="26970"/>
                  </a:lnTo>
                  <a:lnTo>
                    <a:pt x="7715634" y="20654"/>
                  </a:lnTo>
                  <a:lnTo>
                    <a:pt x="7736288" y="0"/>
                  </a:lnTo>
                  <a:lnTo>
                    <a:pt x="7742609" y="0"/>
                  </a:lnTo>
                  <a:lnTo>
                    <a:pt x="7763264" y="20654"/>
                  </a:lnTo>
                  <a:lnTo>
                    <a:pt x="7763264" y="26970"/>
                  </a:lnTo>
                  <a:lnTo>
                    <a:pt x="7742609" y="47624"/>
                  </a:lnTo>
                  <a:close/>
                </a:path>
                <a:path w="16146144" h="47625">
                  <a:moveTo>
                    <a:pt x="7837864" y="47624"/>
                  </a:moveTo>
                  <a:lnTo>
                    <a:pt x="7831543" y="47624"/>
                  </a:lnTo>
                  <a:lnTo>
                    <a:pt x="7828505" y="47020"/>
                  </a:lnTo>
                  <a:lnTo>
                    <a:pt x="7810888" y="26970"/>
                  </a:lnTo>
                  <a:lnTo>
                    <a:pt x="7810888" y="20654"/>
                  </a:lnTo>
                  <a:lnTo>
                    <a:pt x="7831543" y="0"/>
                  </a:lnTo>
                  <a:lnTo>
                    <a:pt x="7837864" y="0"/>
                  </a:lnTo>
                  <a:lnTo>
                    <a:pt x="7858519" y="20654"/>
                  </a:lnTo>
                  <a:lnTo>
                    <a:pt x="7858519" y="26970"/>
                  </a:lnTo>
                  <a:lnTo>
                    <a:pt x="7837864" y="47624"/>
                  </a:lnTo>
                  <a:close/>
                </a:path>
                <a:path w="16146144" h="47625">
                  <a:moveTo>
                    <a:pt x="7933119" y="47624"/>
                  </a:moveTo>
                  <a:lnTo>
                    <a:pt x="7926798" y="47624"/>
                  </a:lnTo>
                  <a:lnTo>
                    <a:pt x="7923761" y="47020"/>
                  </a:lnTo>
                  <a:lnTo>
                    <a:pt x="7906144" y="26970"/>
                  </a:lnTo>
                  <a:lnTo>
                    <a:pt x="7906144" y="20654"/>
                  </a:lnTo>
                  <a:lnTo>
                    <a:pt x="7926798" y="0"/>
                  </a:lnTo>
                  <a:lnTo>
                    <a:pt x="7933119" y="0"/>
                  </a:lnTo>
                  <a:lnTo>
                    <a:pt x="7953774" y="20654"/>
                  </a:lnTo>
                  <a:lnTo>
                    <a:pt x="7953774" y="26970"/>
                  </a:lnTo>
                  <a:lnTo>
                    <a:pt x="7933119" y="47624"/>
                  </a:lnTo>
                  <a:close/>
                </a:path>
                <a:path w="16146144" h="47625">
                  <a:moveTo>
                    <a:pt x="8028374" y="47624"/>
                  </a:moveTo>
                  <a:lnTo>
                    <a:pt x="8022053" y="47624"/>
                  </a:lnTo>
                  <a:lnTo>
                    <a:pt x="8019016" y="47020"/>
                  </a:lnTo>
                  <a:lnTo>
                    <a:pt x="8001398" y="26970"/>
                  </a:lnTo>
                  <a:lnTo>
                    <a:pt x="8001398" y="20654"/>
                  </a:lnTo>
                  <a:lnTo>
                    <a:pt x="8022053" y="0"/>
                  </a:lnTo>
                  <a:lnTo>
                    <a:pt x="8028374" y="0"/>
                  </a:lnTo>
                  <a:lnTo>
                    <a:pt x="8049028" y="20654"/>
                  </a:lnTo>
                  <a:lnTo>
                    <a:pt x="8049028" y="26970"/>
                  </a:lnTo>
                  <a:lnTo>
                    <a:pt x="8028374" y="47624"/>
                  </a:lnTo>
                  <a:close/>
                </a:path>
                <a:path w="16146144" h="47625">
                  <a:moveTo>
                    <a:pt x="8123629" y="47624"/>
                  </a:moveTo>
                  <a:lnTo>
                    <a:pt x="8117308" y="47624"/>
                  </a:lnTo>
                  <a:lnTo>
                    <a:pt x="8114270" y="47020"/>
                  </a:lnTo>
                  <a:lnTo>
                    <a:pt x="8096653" y="26970"/>
                  </a:lnTo>
                  <a:lnTo>
                    <a:pt x="8096653" y="20654"/>
                  </a:lnTo>
                  <a:lnTo>
                    <a:pt x="8117308" y="0"/>
                  </a:lnTo>
                  <a:lnTo>
                    <a:pt x="8123629" y="0"/>
                  </a:lnTo>
                  <a:lnTo>
                    <a:pt x="8144284" y="20654"/>
                  </a:lnTo>
                  <a:lnTo>
                    <a:pt x="8144284" y="26970"/>
                  </a:lnTo>
                  <a:lnTo>
                    <a:pt x="8123629" y="47624"/>
                  </a:lnTo>
                  <a:close/>
                </a:path>
                <a:path w="16146144" h="47625">
                  <a:moveTo>
                    <a:pt x="8218883" y="47624"/>
                  </a:moveTo>
                  <a:lnTo>
                    <a:pt x="8212563" y="47624"/>
                  </a:lnTo>
                  <a:lnTo>
                    <a:pt x="8209525" y="47020"/>
                  </a:lnTo>
                  <a:lnTo>
                    <a:pt x="8191908" y="26970"/>
                  </a:lnTo>
                  <a:lnTo>
                    <a:pt x="8191908" y="20654"/>
                  </a:lnTo>
                  <a:lnTo>
                    <a:pt x="8212563" y="0"/>
                  </a:lnTo>
                  <a:lnTo>
                    <a:pt x="8218883" y="0"/>
                  </a:lnTo>
                  <a:lnTo>
                    <a:pt x="8239537" y="20654"/>
                  </a:lnTo>
                  <a:lnTo>
                    <a:pt x="8239537" y="26970"/>
                  </a:lnTo>
                  <a:lnTo>
                    <a:pt x="8218883" y="47624"/>
                  </a:lnTo>
                  <a:close/>
                </a:path>
                <a:path w="16146144" h="47625">
                  <a:moveTo>
                    <a:pt x="8314139" y="47624"/>
                  </a:moveTo>
                  <a:lnTo>
                    <a:pt x="8307817" y="47624"/>
                  </a:lnTo>
                  <a:lnTo>
                    <a:pt x="8304779" y="47020"/>
                  </a:lnTo>
                  <a:lnTo>
                    <a:pt x="8287162" y="26970"/>
                  </a:lnTo>
                  <a:lnTo>
                    <a:pt x="8287162" y="20654"/>
                  </a:lnTo>
                  <a:lnTo>
                    <a:pt x="8307817" y="0"/>
                  </a:lnTo>
                  <a:lnTo>
                    <a:pt x="8314139" y="0"/>
                  </a:lnTo>
                  <a:lnTo>
                    <a:pt x="8334793" y="20654"/>
                  </a:lnTo>
                  <a:lnTo>
                    <a:pt x="8334793" y="26970"/>
                  </a:lnTo>
                  <a:lnTo>
                    <a:pt x="8314139" y="47624"/>
                  </a:lnTo>
                  <a:close/>
                </a:path>
                <a:path w="16146144" h="47625">
                  <a:moveTo>
                    <a:pt x="8409393" y="47624"/>
                  </a:moveTo>
                  <a:lnTo>
                    <a:pt x="8403072" y="47624"/>
                  </a:lnTo>
                  <a:lnTo>
                    <a:pt x="8400035" y="47020"/>
                  </a:lnTo>
                  <a:lnTo>
                    <a:pt x="8382417" y="26970"/>
                  </a:lnTo>
                  <a:lnTo>
                    <a:pt x="8382417" y="20654"/>
                  </a:lnTo>
                  <a:lnTo>
                    <a:pt x="8403072" y="0"/>
                  </a:lnTo>
                  <a:lnTo>
                    <a:pt x="8409393" y="0"/>
                  </a:lnTo>
                  <a:lnTo>
                    <a:pt x="8430047" y="20654"/>
                  </a:lnTo>
                  <a:lnTo>
                    <a:pt x="8430047" y="26970"/>
                  </a:lnTo>
                  <a:lnTo>
                    <a:pt x="8409393" y="47624"/>
                  </a:lnTo>
                  <a:close/>
                </a:path>
                <a:path w="16146144" h="47625">
                  <a:moveTo>
                    <a:pt x="8504648" y="47624"/>
                  </a:moveTo>
                  <a:lnTo>
                    <a:pt x="8498327" y="47624"/>
                  </a:lnTo>
                  <a:lnTo>
                    <a:pt x="8495289" y="47020"/>
                  </a:lnTo>
                  <a:lnTo>
                    <a:pt x="8477672" y="26970"/>
                  </a:lnTo>
                  <a:lnTo>
                    <a:pt x="8477672" y="20654"/>
                  </a:lnTo>
                  <a:lnTo>
                    <a:pt x="8498327" y="0"/>
                  </a:lnTo>
                  <a:lnTo>
                    <a:pt x="8504648" y="0"/>
                  </a:lnTo>
                  <a:lnTo>
                    <a:pt x="8525302" y="20654"/>
                  </a:lnTo>
                  <a:lnTo>
                    <a:pt x="8525302" y="26970"/>
                  </a:lnTo>
                  <a:lnTo>
                    <a:pt x="8504648" y="47624"/>
                  </a:lnTo>
                  <a:close/>
                </a:path>
                <a:path w="16146144" h="47625">
                  <a:moveTo>
                    <a:pt x="8599901" y="47624"/>
                  </a:moveTo>
                  <a:lnTo>
                    <a:pt x="8593582" y="47624"/>
                  </a:lnTo>
                  <a:lnTo>
                    <a:pt x="8590544" y="47020"/>
                  </a:lnTo>
                  <a:lnTo>
                    <a:pt x="8572927" y="26970"/>
                  </a:lnTo>
                  <a:lnTo>
                    <a:pt x="8572927" y="20654"/>
                  </a:lnTo>
                  <a:lnTo>
                    <a:pt x="8593582" y="0"/>
                  </a:lnTo>
                  <a:lnTo>
                    <a:pt x="8599901" y="0"/>
                  </a:lnTo>
                  <a:lnTo>
                    <a:pt x="8620556" y="20654"/>
                  </a:lnTo>
                  <a:lnTo>
                    <a:pt x="8620556" y="26970"/>
                  </a:lnTo>
                  <a:lnTo>
                    <a:pt x="8599901" y="47624"/>
                  </a:lnTo>
                  <a:close/>
                </a:path>
                <a:path w="16146144" h="47625">
                  <a:moveTo>
                    <a:pt x="8695158" y="47624"/>
                  </a:moveTo>
                  <a:lnTo>
                    <a:pt x="8688835" y="47624"/>
                  </a:lnTo>
                  <a:lnTo>
                    <a:pt x="8685798" y="47020"/>
                  </a:lnTo>
                  <a:lnTo>
                    <a:pt x="8668181" y="26970"/>
                  </a:lnTo>
                  <a:lnTo>
                    <a:pt x="8668181" y="20654"/>
                  </a:lnTo>
                  <a:lnTo>
                    <a:pt x="8688835" y="0"/>
                  </a:lnTo>
                  <a:lnTo>
                    <a:pt x="8695158" y="0"/>
                  </a:lnTo>
                  <a:lnTo>
                    <a:pt x="8715812" y="20654"/>
                  </a:lnTo>
                  <a:lnTo>
                    <a:pt x="8715812" y="26970"/>
                  </a:lnTo>
                  <a:lnTo>
                    <a:pt x="8695158" y="47624"/>
                  </a:lnTo>
                  <a:close/>
                </a:path>
                <a:path w="16146144" h="47625">
                  <a:moveTo>
                    <a:pt x="8790411" y="47624"/>
                  </a:moveTo>
                  <a:lnTo>
                    <a:pt x="8784091" y="47624"/>
                  </a:lnTo>
                  <a:lnTo>
                    <a:pt x="8781053" y="47020"/>
                  </a:lnTo>
                  <a:lnTo>
                    <a:pt x="8763437" y="26970"/>
                  </a:lnTo>
                  <a:lnTo>
                    <a:pt x="8763437" y="20654"/>
                  </a:lnTo>
                  <a:lnTo>
                    <a:pt x="8784091" y="0"/>
                  </a:lnTo>
                  <a:lnTo>
                    <a:pt x="8790411" y="0"/>
                  </a:lnTo>
                  <a:lnTo>
                    <a:pt x="8811066" y="20654"/>
                  </a:lnTo>
                  <a:lnTo>
                    <a:pt x="8811066" y="26970"/>
                  </a:lnTo>
                  <a:lnTo>
                    <a:pt x="8790411" y="47624"/>
                  </a:lnTo>
                  <a:close/>
                </a:path>
                <a:path w="16146144" h="47625">
                  <a:moveTo>
                    <a:pt x="8885667" y="47624"/>
                  </a:moveTo>
                  <a:lnTo>
                    <a:pt x="8879346" y="47624"/>
                  </a:lnTo>
                  <a:lnTo>
                    <a:pt x="8876308" y="47020"/>
                  </a:lnTo>
                  <a:lnTo>
                    <a:pt x="8858691" y="26970"/>
                  </a:lnTo>
                  <a:lnTo>
                    <a:pt x="8858691" y="20654"/>
                  </a:lnTo>
                  <a:lnTo>
                    <a:pt x="8879346" y="0"/>
                  </a:lnTo>
                  <a:lnTo>
                    <a:pt x="8885667" y="0"/>
                  </a:lnTo>
                  <a:lnTo>
                    <a:pt x="8906322" y="20654"/>
                  </a:lnTo>
                  <a:lnTo>
                    <a:pt x="8906322" y="26970"/>
                  </a:lnTo>
                  <a:lnTo>
                    <a:pt x="8885667" y="47624"/>
                  </a:lnTo>
                  <a:close/>
                </a:path>
                <a:path w="16146144" h="47625">
                  <a:moveTo>
                    <a:pt x="8980920" y="47624"/>
                  </a:moveTo>
                  <a:lnTo>
                    <a:pt x="8974601" y="47624"/>
                  </a:lnTo>
                  <a:lnTo>
                    <a:pt x="8971563" y="47020"/>
                  </a:lnTo>
                  <a:lnTo>
                    <a:pt x="8953946" y="26970"/>
                  </a:lnTo>
                  <a:lnTo>
                    <a:pt x="8953946" y="20654"/>
                  </a:lnTo>
                  <a:lnTo>
                    <a:pt x="8974601" y="0"/>
                  </a:lnTo>
                  <a:lnTo>
                    <a:pt x="8980920" y="0"/>
                  </a:lnTo>
                  <a:lnTo>
                    <a:pt x="9001575" y="20654"/>
                  </a:lnTo>
                  <a:lnTo>
                    <a:pt x="9001575" y="26970"/>
                  </a:lnTo>
                  <a:lnTo>
                    <a:pt x="8980920" y="47624"/>
                  </a:lnTo>
                  <a:close/>
                </a:path>
                <a:path w="16146144" h="47625">
                  <a:moveTo>
                    <a:pt x="9076176" y="47624"/>
                  </a:moveTo>
                  <a:lnTo>
                    <a:pt x="9069856" y="47624"/>
                  </a:lnTo>
                  <a:lnTo>
                    <a:pt x="9066817" y="47020"/>
                  </a:lnTo>
                  <a:lnTo>
                    <a:pt x="9049201" y="26970"/>
                  </a:lnTo>
                  <a:lnTo>
                    <a:pt x="9049201" y="20654"/>
                  </a:lnTo>
                  <a:lnTo>
                    <a:pt x="9069856" y="0"/>
                  </a:lnTo>
                  <a:lnTo>
                    <a:pt x="9076176" y="0"/>
                  </a:lnTo>
                  <a:lnTo>
                    <a:pt x="9096831" y="20654"/>
                  </a:lnTo>
                  <a:lnTo>
                    <a:pt x="9096831" y="26970"/>
                  </a:lnTo>
                  <a:lnTo>
                    <a:pt x="9076176" y="47624"/>
                  </a:lnTo>
                  <a:close/>
                </a:path>
                <a:path w="16146144" h="47625">
                  <a:moveTo>
                    <a:pt x="9171430" y="47624"/>
                  </a:moveTo>
                  <a:lnTo>
                    <a:pt x="9165110" y="47624"/>
                  </a:lnTo>
                  <a:lnTo>
                    <a:pt x="9162072" y="47020"/>
                  </a:lnTo>
                  <a:lnTo>
                    <a:pt x="9144455" y="26970"/>
                  </a:lnTo>
                  <a:lnTo>
                    <a:pt x="9144455" y="20654"/>
                  </a:lnTo>
                  <a:lnTo>
                    <a:pt x="9165110" y="0"/>
                  </a:lnTo>
                  <a:lnTo>
                    <a:pt x="9171430" y="0"/>
                  </a:lnTo>
                  <a:lnTo>
                    <a:pt x="9192084" y="20654"/>
                  </a:lnTo>
                  <a:lnTo>
                    <a:pt x="9192084" y="26970"/>
                  </a:lnTo>
                  <a:lnTo>
                    <a:pt x="9171430" y="47624"/>
                  </a:lnTo>
                  <a:close/>
                </a:path>
                <a:path w="16146144" h="47625">
                  <a:moveTo>
                    <a:pt x="9266686" y="47624"/>
                  </a:moveTo>
                  <a:lnTo>
                    <a:pt x="9260365" y="47624"/>
                  </a:lnTo>
                  <a:lnTo>
                    <a:pt x="9257327" y="47020"/>
                  </a:lnTo>
                  <a:lnTo>
                    <a:pt x="9239710" y="26970"/>
                  </a:lnTo>
                  <a:lnTo>
                    <a:pt x="9239710" y="20654"/>
                  </a:lnTo>
                  <a:lnTo>
                    <a:pt x="9260365" y="0"/>
                  </a:lnTo>
                  <a:lnTo>
                    <a:pt x="9266686" y="0"/>
                  </a:lnTo>
                  <a:lnTo>
                    <a:pt x="9287341" y="20654"/>
                  </a:lnTo>
                  <a:lnTo>
                    <a:pt x="9287341" y="26970"/>
                  </a:lnTo>
                  <a:lnTo>
                    <a:pt x="9266686" y="47624"/>
                  </a:lnTo>
                  <a:close/>
                </a:path>
                <a:path w="16146144" h="47625">
                  <a:moveTo>
                    <a:pt x="9361940" y="47624"/>
                  </a:moveTo>
                  <a:lnTo>
                    <a:pt x="9355619" y="47624"/>
                  </a:lnTo>
                  <a:lnTo>
                    <a:pt x="9352581" y="47020"/>
                  </a:lnTo>
                  <a:lnTo>
                    <a:pt x="9334965" y="26970"/>
                  </a:lnTo>
                  <a:lnTo>
                    <a:pt x="9334965" y="20654"/>
                  </a:lnTo>
                  <a:lnTo>
                    <a:pt x="9355619" y="0"/>
                  </a:lnTo>
                  <a:lnTo>
                    <a:pt x="9361940" y="0"/>
                  </a:lnTo>
                  <a:lnTo>
                    <a:pt x="9382594" y="20654"/>
                  </a:lnTo>
                  <a:lnTo>
                    <a:pt x="9382594" y="26970"/>
                  </a:lnTo>
                  <a:lnTo>
                    <a:pt x="9361940" y="47624"/>
                  </a:lnTo>
                  <a:close/>
                </a:path>
                <a:path w="16146144" h="47625">
                  <a:moveTo>
                    <a:pt x="9457193" y="47624"/>
                  </a:moveTo>
                  <a:lnTo>
                    <a:pt x="9450874" y="47624"/>
                  </a:lnTo>
                  <a:lnTo>
                    <a:pt x="9447836" y="47020"/>
                  </a:lnTo>
                  <a:lnTo>
                    <a:pt x="9430220" y="26970"/>
                  </a:lnTo>
                  <a:lnTo>
                    <a:pt x="9430220" y="20654"/>
                  </a:lnTo>
                  <a:lnTo>
                    <a:pt x="9450874" y="0"/>
                  </a:lnTo>
                  <a:lnTo>
                    <a:pt x="9457193" y="0"/>
                  </a:lnTo>
                  <a:lnTo>
                    <a:pt x="9477848" y="20654"/>
                  </a:lnTo>
                  <a:lnTo>
                    <a:pt x="9477848" y="26970"/>
                  </a:lnTo>
                  <a:lnTo>
                    <a:pt x="9457193" y="47624"/>
                  </a:lnTo>
                  <a:close/>
                </a:path>
                <a:path w="16146144" h="47625">
                  <a:moveTo>
                    <a:pt x="9552449" y="47624"/>
                  </a:moveTo>
                  <a:lnTo>
                    <a:pt x="9546129" y="47624"/>
                  </a:lnTo>
                  <a:lnTo>
                    <a:pt x="9543092" y="47020"/>
                  </a:lnTo>
                  <a:lnTo>
                    <a:pt x="9525474" y="26970"/>
                  </a:lnTo>
                  <a:lnTo>
                    <a:pt x="9525474" y="20654"/>
                  </a:lnTo>
                  <a:lnTo>
                    <a:pt x="9546129" y="0"/>
                  </a:lnTo>
                  <a:lnTo>
                    <a:pt x="9552449" y="0"/>
                  </a:lnTo>
                  <a:lnTo>
                    <a:pt x="9573104" y="20654"/>
                  </a:lnTo>
                  <a:lnTo>
                    <a:pt x="9573104" y="26970"/>
                  </a:lnTo>
                  <a:lnTo>
                    <a:pt x="9552449" y="47624"/>
                  </a:lnTo>
                  <a:close/>
                </a:path>
                <a:path w="16146144" h="47625">
                  <a:moveTo>
                    <a:pt x="9647703" y="47624"/>
                  </a:moveTo>
                  <a:lnTo>
                    <a:pt x="9641384" y="47624"/>
                  </a:lnTo>
                  <a:lnTo>
                    <a:pt x="9638346" y="47020"/>
                  </a:lnTo>
                  <a:lnTo>
                    <a:pt x="9620729" y="26970"/>
                  </a:lnTo>
                  <a:lnTo>
                    <a:pt x="9620729" y="20654"/>
                  </a:lnTo>
                  <a:lnTo>
                    <a:pt x="9641384" y="0"/>
                  </a:lnTo>
                  <a:lnTo>
                    <a:pt x="9647703" y="0"/>
                  </a:lnTo>
                  <a:lnTo>
                    <a:pt x="9668358" y="20654"/>
                  </a:lnTo>
                  <a:lnTo>
                    <a:pt x="9668358" y="26970"/>
                  </a:lnTo>
                  <a:lnTo>
                    <a:pt x="9647703" y="47624"/>
                  </a:lnTo>
                  <a:close/>
                </a:path>
                <a:path w="16146144" h="47625">
                  <a:moveTo>
                    <a:pt x="9742959" y="47624"/>
                  </a:moveTo>
                  <a:lnTo>
                    <a:pt x="9736639" y="47624"/>
                  </a:lnTo>
                  <a:lnTo>
                    <a:pt x="9733600" y="47020"/>
                  </a:lnTo>
                  <a:lnTo>
                    <a:pt x="9715984" y="26970"/>
                  </a:lnTo>
                  <a:lnTo>
                    <a:pt x="9715984" y="20654"/>
                  </a:lnTo>
                  <a:lnTo>
                    <a:pt x="9736639" y="0"/>
                  </a:lnTo>
                  <a:lnTo>
                    <a:pt x="9742959" y="0"/>
                  </a:lnTo>
                  <a:lnTo>
                    <a:pt x="9763613" y="20654"/>
                  </a:lnTo>
                  <a:lnTo>
                    <a:pt x="9763613" y="26970"/>
                  </a:lnTo>
                  <a:lnTo>
                    <a:pt x="9742959" y="47624"/>
                  </a:lnTo>
                  <a:close/>
                </a:path>
                <a:path w="16146144" h="47625">
                  <a:moveTo>
                    <a:pt x="9838215" y="47624"/>
                  </a:moveTo>
                  <a:lnTo>
                    <a:pt x="9831893" y="47624"/>
                  </a:lnTo>
                  <a:lnTo>
                    <a:pt x="9828855" y="47020"/>
                  </a:lnTo>
                  <a:lnTo>
                    <a:pt x="9811238" y="26970"/>
                  </a:lnTo>
                  <a:lnTo>
                    <a:pt x="9811238" y="20654"/>
                  </a:lnTo>
                  <a:lnTo>
                    <a:pt x="9831893" y="0"/>
                  </a:lnTo>
                  <a:lnTo>
                    <a:pt x="9838215" y="0"/>
                  </a:lnTo>
                  <a:lnTo>
                    <a:pt x="9858869" y="20654"/>
                  </a:lnTo>
                  <a:lnTo>
                    <a:pt x="9858869" y="26970"/>
                  </a:lnTo>
                  <a:lnTo>
                    <a:pt x="9838215" y="47624"/>
                  </a:lnTo>
                  <a:close/>
                </a:path>
                <a:path w="16146144" h="47625">
                  <a:moveTo>
                    <a:pt x="9933468" y="47624"/>
                  </a:moveTo>
                  <a:lnTo>
                    <a:pt x="9927148" y="47624"/>
                  </a:lnTo>
                  <a:lnTo>
                    <a:pt x="9924110" y="47020"/>
                  </a:lnTo>
                  <a:lnTo>
                    <a:pt x="9906494" y="26970"/>
                  </a:lnTo>
                  <a:lnTo>
                    <a:pt x="9906494" y="20654"/>
                  </a:lnTo>
                  <a:lnTo>
                    <a:pt x="9927148" y="0"/>
                  </a:lnTo>
                  <a:lnTo>
                    <a:pt x="9933468" y="0"/>
                  </a:lnTo>
                  <a:lnTo>
                    <a:pt x="9954123" y="20654"/>
                  </a:lnTo>
                  <a:lnTo>
                    <a:pt x="9954123" y="26970"/>
                  </a:lnTo>
                  <a:lnTo>
                    <a:pt x="9933468" y="47624"/>
                  </a:lnTo>
                  <a:close/>
                </a:path>
                <a:path w="16146144" h="47625">
                  <a:moveTo>
                    <a:pt x="10028724" y="47624"/>
                  </a:moveTo>
                  <a:lnTo>
                    <a:pt x="10022402" y="47624"/>
                  </a:lnTo>
                  <a:lnTo>
                    <a:pt x="10019365" y="47020"/>
                  </a:lnTo>
                  <a:lnTo>
                    <a:pt x="10001748" y="26970"/>
                  </a:lnTo>
                  <a:lnTo>
                    <a:pt x="10001748" y="20654"/>
                  </a:lnTo>
                  <a:lnTo>
                    <a:pt x="10022402" y="0"/>
                  </a:lnTo>
                  <a:lnTo>
                    <a:pt x="10028724" y="0"/>
                  </a:lnTo>
                  <a:lnTo>
                    <a:pt x="10049378" y="20654"/>
                  </a:lnTo>
                  <a:lnTo>
                    <a:pt x="10049378" y="26970"/>
                  </a:lnTo>
                  <a:lnTo>
                    <a:pt x="10028724" y="47624"/>
                  </a:lnTo>
                  <a:close/>
                </a:path>
                <a:path w="16146144" h="47625">
                  <a:moveTo>
                    <a:pt x="10123978" y="47624"/>
                  </a:moveTo>
                  <a:lnTo>
                    <a:pt x="10117657" y="47624"/>
                  </a:lnTo>
                  <a:lnTo>
                    <a:pt x="10114620" y="47020"/>
                  </a:lnTo>
                  <a:lnTo>
                    <a:pt x="10097003" y="26970"/>
                  </a:lnTo>
                  <a:lnTo>
                    <a:pt x="10097003" y="20654"/>
                  </a:lnTo>
                  <a:lnTo>
                    <a:pt x="10117657" y="0"/>
                  </a:lnTo>
                  <a:lnTo>
                    <a:pt x="10123978" y="0"/>
                  </a:lnTo>
                  <a:lnTo>
                    <a:pt x="10144633" y="20654"/>
                  </a:lnTo>
                  <a:lnTo>
                    <a:pt x="10144633" y="26970"/>
                  </a:lnTo>
                  <a:lnTo>
                    <a:pt x="10123978" y="47624"/>
                  </a:lnTo>
                  <a:close/>
                </a:path>
                <a:path w="16146144" h="47625">
                  <a:moveTo>
                    <a:pt x="10219233" y="47624"/>
                  </a:moveTo>
                  <a:lnTo>
                    <a:pt x="10212912" y="47624"/>
                  </a:lnTo>
                  <a:lnTo>
                    <a:pt x="10209874" y="47020"/>
                  </a:lnTo>
                  <a:lnTo>
                    <a:pt x="10192257" y="26970"/>
                  </a:lnTo>
                  <a:lnTo>
                    <a:pt x="10192257" y="20654"/>
                  </a:lnTo>
                  <a:lnTo>
                    <a:pt x="10212912" y="0"/>
                  </a:lnTo>
                  <a:lnTo>
                    <a:pt x="10219233" y="0"/>
                  </a:lnTo>
                  <a:lnTo>
                    <a:pt x="10239888" y="20654"/>
                  </a:lnTo>
                  <a:lnTo>
                    <a:pt x="10239888" y="26970"/>
                  </a:lnTo>
                  <a:lnTo>
                    <a:pt x="10219233" y="47624"/>
                  </a:lnTo>
                  <a:close/>
                </a:path>
                <a:path w="16146144" h="47625">
                  <a:moveTo>
                    <a:pt x="10314486" y="47624"/>
                  </a:moveTo>
                  <a:lnTo>
                    <a:pt x="10308168" y="47624"/>
                  </a:lnTo>
                  <a:lnTo>
                    <a:pt x="10305129" y="47020"/>
                  </a:lnTo>
                  <a:lnTo>
                    <a:pt x="10287513" y="26970"/>
                  </a:lnTo>
                  <a:lnTo>
                    <a:pt x="10287513" y="20654"/>
                  </a:lnTo>
                  <a:lnTo>
                    <a:pt x="10308168" y="0"/>
                  </a:lnTo>
                  <a:lnTo>
                    <a:pt x="10314486" y="0"/>
                  </a:lnTo>
                  <a:lnTo>
                    <a:pt x="10335142" y="20654"/>
                  </a:lnTo>
                  <a:lnTo>
                    <a:pt x="10335142" y="26970"/>
                  </a:lnTo>
                  <a:lnTo>
                    <a:pt x="10314486" y="47624"/>
                  </a:lnTo>
                  <a:close/>
                </a:path>
                <a:path w="16146144" h="47625">
                  <a:moveTo>
                    <a:pt x="10409743" y="47624"/>
                  </a:moveTo>
                  <a:lnTo>
                    <a:pt x="10403421" y="47624"/>
                  </a:lnTo>
                  <a:lnTo>
                    <a:pt x="10400383" y="47020"/>
                  </a:lnTo>
                  <a:lnTo>
                    <a:pt x="10382767" y="26970"/>
                  </a:lnTo>
                  <a:lnTo>
                    <a:pt x="10382767" y="20654"/>
                  </a:lnTo>
                  <a:lnTo>
                    <a:pt x="10403421" y="0"/>
                  </a:lnTo>
                  <a:lnTo>
                    <a:pt x="10409743" y="0"/>
                  </a:lnTo>
                  <a:lnTo>
                    <a:pt x="10430397" y="20654"/>
                  </a:lnTo>
                  <a:lnTo>
                    <a:pt x="10430397" y="26970"/>
                  </a:lnTo>
                  <a:lnTo>
                    <a:pt x="10409743" y="47624"/>
                  </a:lnTo>
                  <a:close/>
                </a:path>
                <a:path w="16146144" h="47625">
                  <a:moveTo>
                    <a:pt x="10504997" y="47624"/>
                  </a:moveTo>
                  <a:lnTo>
                    <a:pt x="10498677" y="47624"/>
                  </a:lnTo>
                  <a:lnTo>
                    <a:pt x="10495639" y="47020"/>
                  </a:lnTo>
                  <a:lnTo>
                    <a:pt x="10478022" y="26970"/>
                  </a:lnTo>
                  <a:lnTo>
                    <a:pt x="10478022" y="20654"/>
                  </a:lnTo>
                  <a:lnTo>
                    <a:pt x="10498677" y="0"/>
                  </a:lnTo>
                  <a:lnTo>
                    <a:pt x="10504997" y="0"/>
                  </a:lnTo>
                  <a:lnTo>
                    <a:pt x="10525651" y="20654"/>
                  </a:lnTo>
                  <a:lnTo>
                    <a:pt x="10525651" y="26970"/>
                  </a:lnTo>
                  <a:lnTo>
                    <a:pt x="10504997" y="47624"/>
                  </a:lnTo>
                  <a:close/>
                </a:path>
                <a:path w="16146144" h="47625">
                  <a:moveTo>
                    <a:pt x="10600251" y="47624"/>
                  </a:moveTo>
                  <a:lnTo>
                    <a:pt x="10593931" y="47624"/>
                  </a:lnTo>
                  <a:lnTo>
                    <a:pt x="10590893" y="47020"/>
                  </a:lnTo>
                  <a:lnTo>
                    <a:pt x="10573276" y="26970"/>
                  </a:lnTo>
                  <a:lnTo>
                    <a:pt x="10573276" y="20654"/>
                  </a:lnTo>
                  <a:lnTo>
                    <a:pt x="10593931" y="0"/>
                  </a:lnTo>
                  <a:lnTo>
                    <a:pt x="10600251" y="0"/>
                  </a:lnTo>
                  <a:lnTo>
                    <a:pt x="10620906" y="20654"/>
                  </a:lnTo>
                  <a:lnTo>
                    <a:pt x="10620906" y="26970"/>
                  </a:lnTo>
                  <a:lnTo>
                    <a:pt x="10600251" y="47624"/>
                  </a:lnTo>
                  <a:close/>
                </a:path>
                <a:path w="16146144" h="47625">
                  <a:moveTo>
                    <a:pt x="10695507" y="47624"/>
                  </a:moveTo>
                  <a:lnTo>
                    <a:pt x="10689186" y="47624"/>
                  </a:lnTo>
                  <a:lnTo>
                    <a:pt x="10686148" y="47020"/>
                  </a:lnTo>
                  <a:lnTo>
                    <a:pt x="10668531" y="26970"/>
                  </a:lnTo>
                  <a:lnTo>
                    <a:pt x="10668531" y="20654"/>
                  </a:lnTo>
                  <a:lnTo>
                    <a:pt x="10689186" y="0"/>
                  </a:lnTo>
                  <a:lnTo>
                    <a:pt x="10695507" y="0"/>
                  </a:lnTo>
                  <a:lnTo>
                    <a:pt x="10716161" y="20654"/>
                  </a:lnTo>
                  <a:lnTo>
                    <a:pt x="10716161" y="26970"/>
                  </a:lnTo>
                  <a:lnTo>
                    <a:pt x="10695507" y="47624"/>
                  </a:lnTo>
                  <a:close/>
                </a:path>
                <a:path w="16146144" h="47625">
                  <a:moveTo>
                    <a:pt x="10790762" y="47624"/>
                  </a:moveTo>
                  <a:lnTo>
                    <a:pt x="10784441" y="47624"/>
                  </a:lnTo>
                  <a:lnTo>
                    <a:pt x="10781403" y="47020"/>
                  </a:lnTo>
                  <a:lnTo>
                    <a:pt x="10763786" y="26970"/>
                  </a:lnTo>
                  <a:lnTo>
                    <a:pt x="10763786" y="20654"/>
                  </a:lnTo>
                  <a:lnTo>
                    <a:pt x="10784441" y="0"/>
                  </a:lnTo>
                  <a:lnTo>
                    <a:pt x="10790762" y="0"/>
                  </a:lnTo>
                  <a:lnTo>
                    <a:pt x="10811416" y="20654"/>
                  </a:lnTo>
                  <a:lnTo>
                    <a:pt x="10811416" y="26970"/>
                  </a:lnTo>
                  <a:lnTo>
                    <a:pt x="10790762" y="47624"/>
                  </a:lnTo>
                  <a:close/>
                </a:path>
                <a:path w="16146144" h="47625">
                  <a:moveTo>
                    <a:pt x="10886016" y="47624"/>
                  </a:moveTo>
                  <a:lnTo>
                    <a:pt x="10879696" y="47624"/>
                  </a:lnTo>
                  <a:lnTo>
                    <a:pt x="10876658" y="47020"/>
                  </a:lnTo>
                  <a:lnTo>
                    <a:pt x="10859041" y="26970"/>
                  </a:lnTo>
                  <a:lnTo>
                    <a:pt x="10859041" y="20654"/>
                  </a:lnTo>
                  <a:lnTo>
                    <a:pt x="10879696" y="0"/>
                  </a:lnTo>
                  <a:lnTo>
                    <a:pt x="10886016" y="0"/>
                  </a:lnTo>
                  <a:lnTo>
                    <a:pt x="10906671" y="20654"/>
                  </a:lnTo>
                  <a:lnTo>
                    <a:pt x="10906671" y="26970"/>
                  </a:lnTo>
                  <a:lnTo>
                    <a:pt x="10886016" y="47624"/>
                  </a:lnTo>
                  <a:close/>
                </a:path>
                <a:path w="16146144" h="47625">
                  <a:moveTo>
                    <a:pt x="10981270" y="47624"/>
                  </a:moveTo>
                  <a:lnTo>
                    <a:pt x="10974952" y="47624"/>
                  </a:lnTo>
                  <a:lnTo>
                    <a:pt x="10971914" y="47020"/>
                  </a:lnTo>
                  <a:lnTo>
                    <a:pt x="10954297" y="26970"/>
                  </a:lnTo>
                  <a:lnTo>
                    <a:pt x="10954297" y="20654"/>
                  </a:lnTo>
                  <a:lnTo>
                    <a:pt x="10974952" y="0"/>
                  </a:lnTo>
                  <a:lnTo>
                    <a:pt x="10981270" y="0"/>
                  </a:lnTo>
                  <a:lnTo>
                    <a:pt x="11001925" y="20654"/>
                  </a:lnTo>
                  <a:lnTo>
                    <a:pt x="11001925" y="26970"/>
                  </a:lnTo>
                  <a:lnTo>
                    <a:pt x="10981270" y="47624"/>
                  </a:lnTo>
                  <a:close/>
                </a:path>
                <a:path w="16146144" h="47625">
                  <a:moveTo>
                    <a:pt x="11076526" y="47624"/>
                  </a:moveTo>
                  <a:lnTo>
                    <a:pt x="11070205" y="47624"/>
                  </a:lnTo>
                  <a:lnTo>
                    <a:pt x="11067167" y="47020"/>
                  </a:lnTo>
                  <a:lnTo>
                    <a:pt x="11049550" y="26970"/>
                  </a:lnTo>
                  <a:lnTo>
                    <a:pt x="11049550" y="20654"/>
                  </a:lnTo>
                  <a:lnTo>
                    <a:pt x="11070205" y="0"/>
                  </a:lnTo>
                  <a:lnTo>
                    <a:pt x="11076526" y="0"/>
                  </a:lnTo>
                  <a:lnTo>
                    <a:pt x="11097180" y="20654"/>
                  </a:lnTo>
                  <a:lnTo>
                    <a:pt x="11097180" y="26970"/>
                  </a:lnTo>
                  <a:lnTo>
                    <a:pt x="11076526" y="47624"/>
                  </a:lnTo>
                  <a:close/>
                </a:path>
                <a:path w="16146144" h="47625">
                  <a:moveTo>
                    <a:pt x="11171780" y="47624"/>
                  </a:moveTo>
                  <a:lnTo>
                    <a:pt x="11165460" y="47624"/>
                  </a:lnTo>
                  <a:lnTo>
                    <a:pt x="11162423" y="47020"/>
                  </a:lnTo>
                  <a:lnTo>
                    <a:pt x="11144806" y="26970"/>
                  </a:lnTo>
                  <a:lnTo>
                    <a:pt x="11144806" y="20654"/>
                  </a:lnTo>
                  <a:lnTo>
                    <a:pt x="11165460" y="0"/>
                  </a:lnTo>
                  <a:lnTo>
                    <a:pt x="11171780" y="0"/>
                  </a:lnTo>
                  <a:lnTo>
                    <a:pt x="11192435" y="20654"/>
                  </a:lnTo>
                  <a:lnTo>
                    <a:pt x="11192435" y="26970"/>
                  </a:lnTo>
                  <a:lnTo>
                    <a:pt x="11171780" y="47624"/>
                  </a:lnTo>
                  <a:close/>
                </a:path>
                <a:path w="16146144" h="47625">
                  <a:moveTo>
                    <a:pt x="11267035" y="47624"/>
                  </a:moveTo>
                  <a:lnTo>
                    <a:pt x="11260715" y="47624"/>
                  </a:lnTo>
                  <a:lnTo>
                    <a:pt x="11257677" y="47020"/>
                  </a:lnTo>
                  <a:lnTo>
                    <a:pt x="11240060" y="26970"/>
                  </a:lnTo>
                  <a:lnTo>
                    <a:pt x="11240060" y="20654"/>
                  </a:lnTo>
                  <a:lnTo>
                    <a:pt x="11260715" y="0"/>
                  </a:lnTo>
                  <a:lnTo>
                    <a:pt x="11267035" y="0"/>
                  </a:lnTo>
                  <a:lnTo>
                    <a:pt x="11287690" y="20654"/>
                  </a:lnTo>
                  <a:lnTo>
                    <a:pt x="11287690" y="26970"/>
                  </a:lnTo>
                  <a:lnTo>
                    <a:pt x="11267035" y="47624"/>
                  </a:lnTo>
                  <a:close/>
                </a:path>
                <a:path w="16146144" h="47625">
                  <a:moveTo>
                    <a:pt x="11362290" y="47624"/>
                  </a:moveTo>
                  <a:lnTo>
                    <a:pt x="11355970" y="47624"/>
                  </a:lnTo>
                  <a:lnTo>
                    <a:pt x="11352932" y="47020"/>
                  </a:lnTo>
                  <a:lnTo>
                    <a:pt x="11335315" y="26970"/>
                  </a:lnTo>
                  <a:lnTo>
                    <a:pt x="11335315" y="20654"/>
                  </a:lnTo>
                  <a:lnTo>
                    <a:pt x="11355970" y="0"/>
                  </a:lnTo>
                  <a:lnTo>
                    <a:pt x="11362290" y="0"/>
                  </a:lnTo>
                  <a:lnTo>
                    <a:pt x="11382944" y="20654"/>
                  </a:lnTo>
                  <a:lnTo>
                    <a:pt x="11382944" y="26970"/>
                  </a:lnTo>
                  <a:lnTo>
                    <a:pt x="11362290" y="47624"/>
                  </a:lnTo>
                  <a:close/>
                </a:path>
                <a:path w="16146144" h="47625">
                  <a:moveTo>
                    <a:pt x="11457545" y="47624"/>
                  </a:moveTo>
                  <a:lnTo>
                    <a:pt x="11451223" y="47624"/>
                  </a:lnTo>
                  <a:lnTo>
                    <a:pt x="11448186" y="47020"/>
                  </a:lnTo>
                  <a:lnTo>
                    <a:pt x="11430569" y="26970"/>
                  </a:lnTo>
                  <a:lnTo>
                    <a:pt x="11430569" y="20654"/>
                  </a:lnTo>
                  <a:lnTo>
                    <a:pt x="11451223" y="0"/>
                  </a:lnTo>
                  <a:lnTo>
                    <a:pt x="11457545" y="0"/>
                  </a:lnTo>
                  <a:lnTo>
                    <a:pt x="11478199" y="20654"/>
                  </a:lnTo>
                  <a:lnTo>
                    <a:pt x="11478199" y="26970"/>
                  </a:lnTo>
                  <a:lnTo>
                    <a:pt x="11457545" y="47624"/>
                  </a:lnTo>
                  <a:close/>
                </a:path>
                <a:path w="16146144" h="47625">
                  <a:moveTo>
                    <a:pt x="11552800" y="47624"/>
                  </a:moveTo>
                  <a:lnTo>
                    <a:pt x="11546479" y="47624"/>
                  </a:lnTo>
                  <a:lnTo>
                    <a:pt x="11543441" y="47020"/>
                  </a:lnTo>
                  <a:lnTo>
                    <a:pt x="11525825" y="26970"/>
                  </a:lnTo>
                  <a:lnTo>
                    <a:pt x="11525825" y="20654"/>
                  </a:lnTo>
                  <a:lnTo>
                    <a:pt x="11546479" y="0"/>
                  </a:lnTo>
                  <a:lnTo>
                    <a:pt x="11552800" y="0"/>
                  </a:lnTo>
                  <a:lnTo>
                    <a:pt x="11573454" y="20654"/>
                  </a:lnTo>
                  <a:lnTo>
                    <a:pt x="11573454" y="26970"/>
                  </a:lnTo>
                  <a:lnTo>
                    <a:pt x="11552800" y="47624"/>
                  </a:lnTo>
                  <a:close/>
                </a:path>
                <a:path w="16146144" h="47625">
                  <a:moveTo>
                    <a:pt x="11648053" y="47624"/>
                  </a:moveTo>
                  <a:lnTo>
                    <a:pt x="11641733" y="47624"/>
                  </a:lnTo>
                  <a:lnTo>
                    <a:pt x="11638695" y="47020"/>
                  </a:lnTo>
                  <a:lnTo>
                    <a:pt x="11621079" y="26970"/>
                  </a:lnTo>
                  <a:lnTo>
                    <a:pt x="11621079" y="20654"/>
                  </a:lnTo>
                  <a:lnTo>
                    <a:pt x="11641733" y="0"/>
                  </a:lnTo>
                  <a:lnTo>
                    <a:pt x="11648053" y="0"/>
                  </a:lnTo>
                  <a:lnTo>
                    <a:pt x="11668708" y="20654"/>
                  </a:lnTo>
                  <a:lnTo>
                    <a:pt x="11668708" y="26970"/>
                  </a:lnTo>
                  <a:lnTo>
                    <a:pt x="11648053" y="47624"/>
                  </a:lnTo>
                  <a:close/>
                </a:path>
                <a:path w="16146144" h="47625">
                  <a:moveTo>
                    <a:pt x="11743309" y="47624"/>
                  </a:moveTo>
                  <a:lnTo>
                    <a:pt x="11736989" y="47624"/>
                  </a:lnTo>
                  <a:lnTo>
                    <a:pt x="11733952" y="47020"/>
                  </a:lnTo>
                  <a:lnTo>
                    <a:pt x="11716334" y="26970"/>
                  </a:lnTo>
                  <a:lnTo>
                    <a:pt x="11716334" y="20654"/>
                  </a:lnTo>
                  <a:lnTo>
                    <a:pt x="11736989" y="0"/>
                  </a:lnTo>
                  <a:lnTo>
                    <a:pt x="11743309" y="0"/>
                  </a:lnTo>
                  <a:lnTo>
                    <a:pt x="11763964" y="20654"/>
                  </a:lnTo>
                  <a:lnTo>
                    <a:pt x="11763964" y="26970"/>
                  </a:lnTo>
                  <a:lnTo>
                    <a:pt x="11743309" y="47624"/>
                  </a:lnTo>
                  <a:close/>
                </a:path>
                <a:path w="16146144" h="47625">
                  <a:moveTo>
                    <a:pt x="11838563" y="47624"/>
                  </a:moveTo>
                  <a:lnTo>
                    <a:pt x="11832243" y="47624"/>
                  </a:lnTo>
                  <a:lnTo>
                    <a:pt x="11829205" y="47020"/>
                  </a:lnTo>
                  <a:lnTo>
                    <a:pt x="11811588" y="26970"/>
                  </a:lnTo>
                  <a:lnTo>
                    <a:pt x="11811588" y="20654"/>
                  </a:lnTo>
                  <a:lnTo>
                    <a:pt x="11832243" y="0"/>
                  </a:lnTo>
                  <a:lnTo>
                    <a:pt x="11838563" y="0"/>
                  </a:lnTo>
                  <a:lnTo>
                    <a:pt x="11859218" y="20654"/>
                  </a:lnTo>
                  <a:lnTo>
                    <a:pt x="11859218" y="26970"/>
                  </a:lnTo>
                  <a:lnTo>
                    <a:pt x="11838563" y="47624"/>
                  </a:lnTo>
                  <a:close/>
                </a:path>
                <a:path w="16146144" h="47625">
                  <a:moveTo>
                    <a:pt x="11933818" y="47624"/>
                  </a:moveTo>
                  <a:lnTo>
                    <a:pt x="11927498" y="47624"/>
                  </a:lnTo>
                  <a:lnTo>
                    <a:pt x="11924460" y="47020"/>
                  </a:lnTo>
                  <a:lnTo>
                    <a:pt x="11906844" y="26970"/>
                  </a:lnTo>
                  <a:lnTo>
                    <a:pt x="11906844" y="20654"/>
                  </a:lnTo>
                  <a:lnTo>
                    <a:pt x="11927498" y="0"/>
                  </a:lnTo>
                  <a:lnTo>
                    <a:pt x="11933818" y="0"/>
                  </a:lnTo>
                  <a:lnTo>
                    <a:pt x="11954473" y="20654"/>
                  </a:lnTo>
                  <a:lnTo>
                    <a:pt x="11954473" y="26970"/>
                  </a:lnTo>
                  <a:lnTo>
                    <a:pt x="11933818" y="47624"/>
                  </a:lnTo>
                  <a:close/>
                </a:path>
                <a:path w="16146144" h="47625">
                  <a:moveTo>
                    <a:pt x="12029073" y="47624"/>
                  </a:moveTo>
                  <a:lnTo>
                    <a:pt x="12022752" y="47624"/>
                  </a:lnTo>
                  <a:lnTo>
                    <a:pt x="12019714" y="47020"/>
                  </a:lnTo>
                  <a:lnTo>
                    <a:pt x="12002097" y="26970"/>
                  </a:lnTo>
                  <a:lnTo>
                    <a:pt x="12002097" y="20654"/>
                  </a:lnTo>
                  <a:lnTo>
                    <a:pt x="12022752" y="0"/>
                  </a:lnTo>
                  <a:lnTo>
                    <a:pt x="12029073" y="0"/>
                  </a:lnTo>
                  <a:lnTo>
                    <a:pt x="12049727" y="20654"/>
                  </a:lnTo>
                  <a:lnTo>
                    <a:pt x="12049727" y="26970"/>
                  </a:lnTo>
                  <a:lnTo>
                    <a:pt x="12029073" y="47624"/>
                  </a:lnTo>
                  <a:close/>
                </a:path>
                <a:path w="16146144" h="47625">
                  <a:moveTo>
                    <a:pt x="12124328" y="47624"/>
                  </a:moveTo>
                  <a:lnTo>
                    <a:pt x="12118007" y="47624"/>
                  </a:lnTo>
                  <a:lnTo>
                    <a:pt x="12114970" y="47020"/>
                  </a:lnTo>
                  <a:lnTo>
                    <a:pt x="12097353" y="26970"/>
                  </a:lnTo>
                  <a:lnTo>
                    <a:pt x="12097353" y="20654"/>
                  </a:lnTo>
                  <a:lnTo>
                    <a:pt x="12118007" y="0"/>
                  </a:lnTo>
                  <a:lnTo>
                    <a:pt x="12124328" y="0"/>
                  </a:lnTo>
                  <a:lnTo>
                    <a:pt x="12144983" y="20654"/>
                  </a:lnTo>
                  <a:lnTo>
                    <a:pt x="12144983" y="26970"/>
                  </a:lnTo>
                  <a:lnTo>
                    <a:pt x="12124328" y="47624"/>
                  </a:lnTo>
                  <a:close/>
                </a:path>
                <a:path w="16146144" h="47625">
                  <a:moveTo>
                    <a:pt x="12219583" y="47624"/>
                  </a:moveTo>
                  <a:lnTo>
                    <a:pt x="12213262" y="47624"/>
                  </a:lnTo>
                  <a:lnTo>
                    <a:pt x="12210223" y="47020"/>
                  </a:lnTo>
                  <a:lnTo>
                    <a:pt x="12192608" y="26970"/>
                  </a:lnTo>
                  <a:lnTo>
                    <a:pt x="12192608" y="20654"/>
                  </a:lnTo>
                  <a:lnTo>
                    <a:pt x="12213262" y="0"/>
                  </a:lnTo>
                  <a:lnTo>
                    <a:pt x="12219583" y="0"/>
                  </a:lnTo>
                  <a:lnTo>
                    <a:pt x="12240237" y="20654"/>
                  </a:lnTo>
                  <a:lnTo>
                    <a:pt x="12240237" y="26970"/>
                  </a:lnTo>
                  <a:lnTo>
                    <a:pt x="12219583" y="47624"/>
                  </a:lnTo>
                  <a:close/>
                </a:path>
                <a:path w="16146144" h="47625">
                  <a:moveTo>
                    <a:pt x="12314837" y="47624"/>
                  </a:moveTo>
                  <a:lnTo>
                    <a:pt x="12308517" y="47624"/>
                  </a:lnTo>
                  <a:lnTo>
                    <a:pt x="12305478" y="47020"/>
                  </a:lnTo>
                  <a:lnTo>
                    <a:pt x="12287862" y="26970"/>
                  </a:lnTo>
                  <a:lnTo>
                    <a:pt x="12287862" y="20654"/>
                  </a:lnTo>
                  <a:lnTo>
                    <a:pt x="12308517" y="0"/>
                  </a:lnTo>
                  <a:lnTo>
                    <a:pt x="12314837" y="0"/>
                  </a:lnTo>
                  <a:lnTo>
                    <a:pt x="12335491" y="20654"/>
                  </a:lnTo>
                  <a:lnTo>
                    <a:pt x="12335491" y="26970"/>
                  </a:lnTo>
                  <a:lnTo>
                    <a:pt x="12314837" y="47624"/>
                  </a:lnTo>
                  <a:close/>
                </a:path>
                <a:path w="16146144" h="47625">
                  <a:moveTo>
                    <a:pt x="12410092" y="47624"/>
                  </a:moveTo>
                  <a:lnTo>
                    <a:pt x="12403772" y="47624"/>
                  </a:lnTo>
                  <a:lnTo>
                    <a:pt x="12400733" y="47020"/>
                  </a:lnTo>
                  <a:lnTo>
                    <a:pt x="12383116" y="26970"/>
                  </a:lnTo>
                  <a:lnTo>
                    <a:pt x="12383116" y="20654"/>
                  </a:lnTo>
                  <a:lnTo>
                    <a:pt x="12403772" y="0"/>
                  </a:lnTo>
                  <a:lnTo>
                    <a:pt x="12410092" y="0"/>
                  </a:lnTo>
                  <a:lnTo>
                    <a:pt x="12430746" y="20654"/>
                  </a:lnTo>
                  <a:lnTo>
                    <a:pt x="12430746" y="26970"/>
                  </a:lnTo>
                  <a:lnTo>
                    <a:pt x="12410092" y="47624"/>
                  </a:lnTo>
                  <a:close/>
                </a:path>
                <a:path w="16146144" h="47625">
                  <a:moveTo>
                    <a:pt x="12505347" y="47624"/>
                  </a:moveTo>
                  <a:lnTo>
                    <a:pt x="12499026" y="47624"/>
                  </a:lnTo>
                  <a:lnTo>
                    <a:pt x="12495988" y="47020"/>
                  </a:lnTo>
                  <a:lnTo>
                    <a:pt x="12478371" y="26970"/>
                  </a:lnTo>
                  <a:lnTo>
                    <a:pt x="12478371" y="20654"/>
                  </a:lnTo>
                  <a:lnTo>
                    <a:pt x="12499026" y="0"/>
                  </a:lnTo>
                  <a:lnTo>
                    <a:pt x="12505347" y="0"/>
                  </a:lnTo>
                  <a:lnTo>
                    <a:pt x="12526001" y="20654"/>
                  </a:lnTo>
                  <a:lnTo>
                    <a:pt x="12526001" y="26970"/>
                  </a:lnTo>
                  <a:lnTo>
                    <a:pt x="12505347" y="47624"/>
                  </a:lnTo>
                  <a:close/>
                </a:path>
                <a:path w="16146144" h="47625">
                  <a:moveTo>
                    <a:pt x="12600602" y="47624"/>
                  </a:moveTo>
                  <a:lnTo>
                    <a:pt x="12594282" y="47624"/>
                  </a:lnTo>
                  <a:lnTo>
                    <a:pt x="12591243" y="47020"/>
                  </a:lnTo>
                  <a:lnTo>
                    <a:pt x="12573626" y="26970"/>
                  </a:lnTo>
                  <a:lnTo>
                    <a:pt x="12573626" y="20654"/>
                  </a:lnTo>
                  <a:lnTo>
                    <a:pt x="12594282" y="0"/>
                  </a:lnTo>
                  <a:lnTo>
                    <a:pt x="12600602" y="0"/>
                  </a:lnTo>
                  <a:lnTo>
                    <a:pt x="12621256" y="20654"/>
                  </a:lnTo>
                  <a:lnTo>
                    <a:pt x="12621256" y="26970"/>
                  </a:lnTo>
                  <a:lnTo>
                    <a:pt x="12600602" y="47624"/>
                  </a:lnTo>
                  <a:close/>
                </a:path>
                <a:path w="16146144" h="47625">
                  <a:moveTo>
                    <a:pt x="12695857" y="47624"/>
                  </a:moveTo>
                  <a:lnTo>
                    <a:pt x="12689536" y="47624"/>
                  </a:lnTo>
                  <a:lnTo>
                    <a:pt x="12686497" y="47020"/>
                  </a:lnTo>
                  <a:lnTo>
                    <a:pt x="12668881" y="26970"/>
                  </a:lnTo>
                  <a:lnTo>
                    <a:pt x="12668881" y="20654"/>
                  </a:lnTo>
                  <a:lnTo>
                    <a:pt x="12689536" y="0"/>
                  </a:lnTo>
                  <a:lnTo>
                    <a:pt x="12695857" y="0"/>
                  </a:lnTo>
                  <a:lnTo>
                    <a:pt x="12716510" y="20654"/>
                  </a:lnTo>
                  <a:lnTo>
                    <a:pt x="12716510" y="26970"/>
                  </a:lnTo>
                  <a:lnTo>
                    <a:pt x="12695857" y="47624"/>
                  </a:lnTo>
                  <a:close/>
                </a:path>
                <a:path w="16146144" h="47625">
                  <a:moveTo>
                    <a:pt x="12791110" y="47624"/>
                  </a:moveTo>
                  <a:lnTo>
                    <a:pt x="12784791" y="47624"/>
                  </a:lnTo>
                  <a:lnTo>
                    <a:pt x="12781753" y="47020"/>
                  </a:lnTo>
                  <a:lnTo>
                    <a:pt x="12764135" y="26970"/>
                  </a:lnTo>
                  <a:lnTo>
                    <a:pt x="12764135" y="20654"/>
                  </a:lnTo>
                  <a:lnTo>
                    <a:pt x="12784791" y="0"/>
                  </a:lnTo>
                  <a:lnTo>
                    <a:pt x="12791110" y="0"/>
                  </a:lnTo>
                  <a:lnTo>
                    <a:pt x="12811766" y="20654"/>
                  </a:lnTo>
                  <a:lnTo>
                    <a:pt x="12811766" y="26970"/>
                  </a:lnTo>
                  <a:lnTo>
                    <a:pt x="12791110" y="47624"/>
                  </a:lnTo>
                  <a:close/>
                </a:path>
                <a:path w="16146144" h="47625">
                  <a:moveTo>
                    <a:pt x="12886366" y="47624"/>
                  </a:moveTo>
                  <a:lnTo>
                    <a:pt x="12880045" y="47624"/>
                  </a:lnTo>
                  <a:lnTo>
                    <a:pt x="12877007" y="47020"/>
                  </a:lnTo>
                  <a:lnTo>
                    <a:pt x="12859390" y="26970"/>
                  </a:lnTo>
                  <a:lnTo>
                    <a:pt x="12859390" y="20654"/>
                  </a:lnTo>
                  <a:lnTo>
                    <a:pt x="12880045" y="0"/>
                  </a:lnTo>
                  <a:lnTo>
                    <a:pt x="12886366" y="0"/>
                  </a:lnTo>
                  <a:lnTo>
                    <a:pt x="12907020" y="20654"/>
                  </a:lnTo>
                  <a:lnTo>
                    <a:pt x="12907020" y="26970"/>
                  </a:lnTo>
                  <a:lnTo>
                    <a:pt x="12886366" y="47624"/>
                  </a:lnTo>
                  <a:close/>
                </a:path>
                <a:path w="16146144" h="47625">
                  <a:moveTo>
                    <a:pt x="12981621" y="47624"/>
                  </a:moveTo>
                  <a:lnTo>
                    <a:pt x="12975301" y="47624"/>
                  </a:lnTo>
                  <a:lnTo>
                    <a:pt x="12972263" y="47020"/>
                  </a:lnTo>
                  <a:lnTo>
                    <a:pt x="12954645" y="26970"/>
                  </a:lnTo>
                  <a:lnTo>
                    <a:pt x="12954645" y="20654"/>
                  </a:lnTo>
                  <a:lnTo>
                    <a:pt x="12975301" y="0"/>
                  </a:lnTo>
                  <a:lnTo>
                    <a:pt x="12981621" y="0"/>
                  </a:lnTo>
                  <a:lnTo>
                    <a:pt x="13002275" y="20654"/>
                  </a:lnTo>
                  <a:lnTo>
                    <a:pt x="13002275" y="26970"/>
                  </a:lnTo>
                  <a:lnTo>
                    <a:pt x="12981621" y="47624"/>
                  </a:lnTo>
                  <a:close/>
                </a:path>
                <a:path w="16146144" h="47625">
                  <a:moveTo>
                    <a:pt x="13076875" y="47624"/>
                  </a:moveTo>
                  <a:lnTo>
                    <a:pt x="13070555" y="47624"/>
                  </a:lnTo>
                  <a:lnTo>
                    <a:pt x="13067517" y="47020"/>
                  </a:lnTo>
                  <a:lnTo>
                    <a:pt x="13049900" y="26970"/>
                  </a:lnTo>
                  <a:lnTo>
                    <a:pt x="13049900" y="20654"/>
                  </a:lnTo>
                  <a:lnTo>
                    <a:pt x="13070555" y="0"/>
                  </a:lnTo>
                  <a:lnTo>
                    <a:pt x="13076875" y="0"/>
                  </a:lnTo>
                  <a:lnTo>
                    <a:pt x="13097529" y="20654"/>
                  </a:lnTo>
                  <a:lnTo>
                    <a:pt x="13097529" y="26970"/>
                  </a:lnTo>
                  <a:lnTo>
                    <a:pt x="13076875" y="47624"/>
                  </a:lnTo>
                  <a:close/>
                </a:path>
                <a:path w="16146144" h="47625">
                  <a:moveTo>
                    <a:pt x="13172131" y="47624"/>
                  </a:moveTo>
                  <a:lnTo>
                    <a:pt x="13165810" y="47624"/>
                  </a:lnTo>
                  <a:lnTo>
                    <a:pt x="13162772" y="47020"/>
                  </a:lnTo>
                  <a:lnTo>
                    <a:pt x="13145154" y="26970"/>
                  </a:lnTo>
                  <a:lnTo>
                    <a:pt x="13145154" y="20654"/>
                  </a:lnTo>
                  <a:lnTo>
                    <a:pt x="13165810" y="0"/>
                  </a:lnTo>
                  <a:lnTo>
                    <a:pt x="13172131" y="0"/>
                  </a:lnTo>
                  <a:lnTo>
                    <a:pt x="13192783" y="20654"/>
                  </a:lnTo>
                  <a:lnTo>
                    <a:pt x="13192783" y="26970"/>
                  </a:lnTo>
                  <a:lnTo>
                    <a:pt x="13172131" y="47624"/>
                  </a:lnTo>
                  <a:close/>
                </a:path>
                <a:path w="16146144" h="47625">
                  <a:moveTo>
                    <a:pt x="13267385" y="47624"/>
                  </a:moveTo>
                  <a:lnTo>
                    <a:pt x="13261064" y="47624"/>
                  </a:lnTo>
                  <a:lnTo>
                    <a:pt x="13258025" y="47020"/>
                  </a:lnTo>
                  <a:lnTo>
                    <a:pt x="13240408" y="26970"/>
                  </a:lnTo>
                  <a:lnTo>
                    <a:pt x="13240408" y="20654"/>
                  </a:lnTo>
                  <a:lnTo>
                    <a:pt x="13261064" y="0"/>
                  </a:lnTo>
                  <a:lnTo>
                    <a:pt x="13267385" y="0"/>
                  </a:lnTo>
                  <a:lnTo>
                    <a:pt x="13288039" y="20654"/>
                  </a:lnTo>
                  <a:lnTo>
                    <a:pt x="13288039" y="26970"/>
                  </a:lnTo>
                  <a:lnTo>
                    <a:pt x="13267385" y="47624"/>
                  </a:lnTo>
                  <a:close/>
                </a:path>
                <a:path w="16146144" h="47625">
                  <a:moveTo>
                    <a:pt x="13362641" y="47624"/>
                  </a:moveTo>
                  <a:lnTo>
                    <a:pt x="13356318" y="47624"/>
                  </a:lnTo>
                  <a:lnTo>
                    <a:pt x="13353281" y="47020"/>
                  </a:lnTo>
                  <a:lnTo>
                    <a:pt x="13335664" y="26970"/>
                  </a:lnTo>
                  <a:lnTo>
                    <a:pt x="13335664" y="20654"/>
                  </a:lnTo>
                  <a:lnTo>
                    <a:pt x="13356318" y="0"/>
                  </a:lnTo>
                  <a:lnTo>
                    <a:pt x="13362641" y="0"/>
                  </a:lnTo>
                  <a:lnTo>
                    <a:pt x="13383294" y="20654"/>
                  </a:lnTo>
                  <a:lnTo>
                    <a:pt x="13383294" y="26970"/>
                  </a:lnTo>
                  <a:lnTo>
                    <a:pt x="13362641" y="47624"/>
                  </a:lnTo>
                  <a:close/>
                </a:path>
                <a:path w="16146144" h="47625">
                  <a:moveTo>
                    <a:pt x="13457893" y="47624"/>
                  </a:moveTo>
                  <a:lnTo>
                    <a:pt x="13451574" y="47624"/>
                  </a:lnTo>
                  <a:lnTo>
                    <a:pt x="13448536" y="47020"/>
                  </a:lnTo>
                  <a:lnTo>
                    <a:pt x="13430919" y="26970"/>
                  </a:lnTo>
                  <a:lnTo>
                    <a:pt x="13430919" y="20654"/>
                  </a:lnTo>
                  <a:lnTo>
                    <a:pt x="13451574" y="0"/>
                  </a:lnTo>
                  <a:lnTo>
                    <a:pt x="13457893" y="0"/>
                  </a:lnTo>
                  <a:lnTo>
                    <a:pt x="13478549" y="20654"/>
                  </a:lnTo>
                  <a:lnTo>
                    <a:pt x="13478549" y="26970"/>
                  </a:lnTo>
                  <a:lnTo>
                    <a:pt x="13457893" y="47624"/>
                  </a:lnTo>
                  <a:close/>
                </a:path>
                <a:path w="16146144" h="47625">
                  <a:moveTo>
                    <a:pt x="13553150" y="47624"/>
                  </a:moveTo>
                  <a:lnTo>
                    <a:pt x="13546829" y="47624"/>
                  </a:lnTo>
                  <a:lnTo>
                    <a:pt x="13543791" y="47020"/>
                  </a:lnTo>
                  <a:lnTo>
                    <a:pt x="13526173" y="26970"/>
                  </a:lnTo>
                  <a:lnTo>
                    <a:pt x="13526173" y="20654"/>
                  </a:lnTo>
                  <a:lnTo>
                    <a:pt x="13546829" y="0"/>
                  </a:lnTo>
                  <a:lnTo>
                    <a:pt x="13553150" y="0"/>
                  </a:lnTo>
                  <a:lnTo>
                    <a:pt x="13573804" y="20654"/>
                  </a:lnTo>
                  <a:lnTo>
                    <a:pt x="13573804" y="26970"/>
                  </a:lnTo>
                  <a:lnTo>
                    <a:pt x="13553150" y="47624"/>
                  </a:lnTo>
                  <a:close/>
                </a:path>
                <a:path w="16146144" h="47625">
                  <a:moveTo>
                    <a:pt x="13648404" y="47624"/>
                  </a:moveTo>
                  <a:lnTo>
                    <a:pt x="13642084" y="47624"/>
                  </a:lnTo>
                  <a:lnTo>
                    <a:pt x="13639047" y="47020"/>
                  </a:lnTo>
                  <a:lnTo>
                    <a:pt x="13621429" y="26970"/>
                  </a:lnTo>
                  <a:lnTo>
                    <a:pt x="13621429" y="20654"/>
                  </a:lnTo>
                  <a:lnTo>
                    <a:pt x="13642084" y="0"/>
                  </a:lnTo>
                  <a:lnTo>
                    <a:pt x="13648404" y="0"/>
                  </a:lnTo>
                  <a:lnTo>
                    <a:pt x="13669058" y="20654"/>
                  </a:lnTo>
                  <a:lnTo>
                    <a:pt x="13669058" y="26970"/>
                  </a:lnTo>
                  <a:lnTo>
                    <a:pt x="13648404" y="47624"/>
                  </a:lnTo>
                  <a:close/>
                </a:path>
                <a:path w="16146144" h="47625">
                  <a:moveTo>
                    <a:pt x="13743658" y="47624"/>
                  </a:moveTo>
                  <a:lnTo>
                    <a:pt x="13737339" y="47624"/>
                  </a:lnTo>
                  <a:lnTo>
                    <a:pt x="13734301" y="47020"/>
                  </a:lnTo>
                  <a:lnTo>
                    <a:pt x="13716683" y="26970"/>
                  </a:lnTo>
                  <a:lnTo>
                    <a:pt x="13716683" y="20654"/>
                  </a:lnTo>
                  <a:lnTo>
                    <a:pt x="13737339" y="0"/>
                  </a:lnTo>
                  <a:lnTo>
                    <a:pt x="13743658" y="0"/>
                  </a:lnTo>
                  <a:lnTo>
                    <a:pt x="13764313" y="20654"/>
                  </a:lnTo>
                  <a:lnTo>
                    <a:pt x="13764313" y="26970"/>
                  </a:lnTo>
                  <a:lnTo>
                    <a:pt x="13743658" y="47624"/>
                  </a:lnTo>
                  <a:close/>
                </a:path>
                <a:path w="16146144" h="47625">
                  <a:moveTo>
                    <a:pt x="13838914" y="47624"/>
                  </a:moveTo>
                  <a:lnTo>
                    <a:pt x="13832593" y="47624"/>
                  </a:lnTo>
                  <a:lnTo>
                    <a:pt x="13829554" y="47020"/>
                  </a:lnTo>
                  <a:lnTo>
                    <a:pt x="13811938" y="26970"/>
                  </a:lnTo>
                  <a:lnTo>
                    <a:pt x="13811938" y="20654"/>
                  </a:lnTo>
                  <a:lnTo>
                    <a:pt x="13832593" y="0"/>
                  </a:lnTo>
                  <a:lnTo>
                    <a:pt x="13838914" y="0"/>
                  </a:lnTo>
                  <a:lnTo>
                    <a:pt x="13859567" y="20654"/>
                  </a:lnTo>
                  <a:lnTo>
                    <a:pt x="13859567" y="26970"/>
                  </a:lnTo>
                  <a:lnTo>
                    <a:pt x="13838914" y="47624"/>
                  </a:lnTo>
                  <a:close/>
                </a:path>
                <a:path w="16146144" h="47625">
                  <a:moveTo>
                    <a:pt x="13934168" y="47624"/>
                  </a:moveTo>
                  <a:lnTo>
                    <a:pt x="13927847" y="47624"/>
                  </a:lnTo>
                  <a:lnTo>
                    <a:pt x="13924808" y="47020"/>
                  </a:lnTo>
                  <a:lnTo>
                    <a:pt x="13907192" y="26970"/>
                  </a:lnTo>
                  <a:lnTo>
                    <a:pt x="13907192" y="20654"/>
                  </a:lnTo>
                  <a:lnTo>
                    <a:pt x="13927847" y="0"/>
                  </a:lnTo>
                  <a:lnTo>
                    <a:pt x="13934168" y="0"/>
                  </a:lnTo>
                  <a:lnTo>
                    <a:pt x="13954823" y="20654"/>
                  </a:lnTo>
                  <a:lnTo>
                    <a:pt x="13954823" y="26970"/>
                  </a:lnTo>
                  <a:lnTo>
                    <a:pt x="13934168" y="47624"/>
                  </a:lnTo>
                  <a:close/>
                </a:path>
                <a:path w="16146144" h="47625">
                  <a:moveTo>
                    <a:pt x="14029424" y="47624"/>
                  </a:moveTo>
                  <a:lnTo>
                    <a:pt x="14023102" y="47624"/>
                  </a:lnTo>
                  <a:lnTo>
                    <a:pt x="14020064" y="47020"/>
                  </a:lnTo>
                  <a:lnTo>
                    <a:pt x="14002448" y="26970"/>
                  </a:lnTo>
                  <a:lnTo>
                    <a:pt x="14002448" y="20654"/>
                  </a:lnTo>
                  <a:lnTo>
                    <a:pt x="14023102" y="0"/>
                  </a:lnTo>
                  <a:lnTo>
                    <a:pt x="14029424" y="0"/>
                  </a:lnTo>
                  <a:lnTo>
                    <a:pt x="14050077" y="20654"/>
                  </a:lnTo>
                  <a:lnTo>
                    <a:pt x="14050077" y="26970"/>
                  </a:lnTo>
                  <a:lnTo>
                    <a:pt x="14029424" y="47624"/>
                  </a:lnTo>
                  <a:close/>
                </a:path>
                <a:path w="16146144" h="47625">
                  <a:moveTo>
                    <a:pt x="14124677" y="47624"/>
                  </a:moveTo>
                  <a:lnTo>
                    <a:pt x="14118358" y="47624"/>
                  </a:lnTo>
                  <a:lnTo>
                    <a:pt x="14115318" y="47020"/>
                  </a:lnTo>
                  <a:lnTo>
                    <a:pt x="14097702" y="26970"/>
                  </a:lnTo>
                  <a:lnTo>
                    <a:pt x="14097702" y="20654"/>
                  </a:lnTo>
                  <a:lnTo>
                    <a:pt x="14118358" y="0"/>
                  </a:lnTo>
                  <a:lnTo>
                    <a:pt x="14124677" y="0"/>
                  </a:lnTo>
                  <a:lnTo>
                    <a:pt x="14145333" y="20654"/>
                  </a:lnTo>
                  <a:lnTo>
                    <a:pt x="14145333" y="26970"/>
                  </a:lnTo>
                  <a:lnTo>
                    <a:pt x="14124677" y="47624"/>
                  </a:lnTo>
                  <a:close/>
                </a:path>
                <a:path w="16146144" h="47625">
                  <a:moveTo>
                    <a:pt x="14219934" y="47624"/>
                  </a:moveTo>
                  <a:lnTo>
                    <a:pt x="14213612" y="47624"/>
                  </a:lnTo>
                  <a:lnTo>
                    <a:pt x="14210575" y="47020"/>
                  </a:lnTo>
                  <a:lnTo>
                    <a:pt x="14192956" y="26970"/>
                  </a:lnTo>
                  <a:lnTo>
                    <a:pt x="14192956" y="20654"/>
                  </a:lnTo>
                  <a:lnTo>
                    <a:pt x="14213612" y="0"/>
                  </a:lnTo>
                  <a:lnTo>
                    <a:pt x="14219934" y="0"/>
                  </a:lnTo>
                  <a:lnTo>
                    <a:pt x="14240587" y="20654"/>
                  </a:lnTo>
                  <a:lnTo>
                    <a:pt x="14240587" y="26970"/>
                  </a:lnTo>
                  <a:lnTo>
                    <a:pt x="14219934" y="47624"/>
                  </a:lnTo>
                  <a:close/>
                </a:path>
                <a:path w="16146144" h="47625">
                  <a:moveTo>
                    <a:pt x="14315187" y="47624"/>
                  </a:moveTo>
                  <a:lnTo>
                    <a:pt x="14308868" y="47624"/>
                  </a:lnTo>
                  <a:lnTo>
                    <a:pt x="14305830" y="47020"/>
                  </a:lnTo>
                  <a:lnTo>
                    <a:pt x="14288212" y="26970"/>
                  </a:lnTo>
                  <a:lnTo>
                    <a:pt x="14288212" y="20654"/>
                  </a:lnTo>
                  <a:lnTo>
                    <a:pt x="14308868" y="0"/>
                  </a:lnTo>
                  <a:lnTo>
                    <a:pt x="14315187" y="0"/>
                  </a:lnTo>
                  <a:lnTo>
                    <a:pt x="14335842" y="20654"/>
                  </a:lnTo>
                  <a:lnTo>
                    <a:pt x="14335842" y="26970"/>
                  </a:lnTo>
                  <a:lnTo>
                    <a:pt x="14315187" y="47624"/>
                  </a:lnTo>
                  <a:close/>
                </a:path>
                <a:path w="16146144" h="47625">
                  <a:moveTo>
                    <a:pt x="14410440" y="47624"/>
                  </a:moveTo>
                  <a:lnTo>
                    <a:pt x="14404122" y="47624"/>
                  </a:lnTo>
                  <a:lnTo>
                    <a:pt x="14401083" y="47020"/>
                  </a:lnTo>
                  <a:lnTo>
                    <a:pt x="14383467" y="26970"/>
                  </a:lnTo>
                  <a:lnTo>
                    <a:pt x="14383467" y="20654"/>
                  </a:lnTo>
                  <a:lnTo>
                    <a:pt x="14404122" y="0"/>
                  </a:lnTo>
                  <a:lnTo>
                    <a:pt x="14410440" y="0"/>
                  </a:lnTo>
                  <a:lnTo>
                    <a:pt x="14431096" y="20654"/>
                  </a:lnTo>
                  <a:lnTo>
                    <a:pt x="14431096" y="26970"/>
                  </a:lnTo>
                  <a:lnTo>
                    <a:pt x="14410440" y="47624"/>
                  </a:lnTo>
                  <a:close/>
                </a:path>
                <a:path w="16146144" h="47625">
                  <a:moveTo>
                    <a:pt x="14505697" y="47624"/>
                  </a:moveTo>
                  <a:lnTo>
                    <a:pt x="14499376" y="47624"/>
                  </a:lnTo>
                  <a:lnTo>
                    <a:pt x="14496337" y="47020"/>
                  </a:lnTo>
                  <a:lnTo>
                    <a:pt x="14478721" y="26970"/>
                  </a:lnTo>
                  <a:lnTo>
                    <a:pt x="14478721" y="20654"/>
                  </a:lnTo>
                  <a:lnTo>
                    <a:pt x="14499376" y="0"/>
                  </a:lnTo>
                  <a:lnTo>
                    <a:pt x="14505697" y="0"/>
                  </a:lnTo>
                  <a:lnTo>
                    <a:pt x="14526350" y="20654"/>
                  </a:lnTo>
                  <a:lnTo>
                    <a:pt x="14526350" y="26970"/>
                  </a:lnTo>
                  <a:lnTo>
                    <a:pt x="14505697" y="47624"/>
                  </a:lnTo>
                  <a:close/>
                </a:path>
                <a:path w="16146144" h="47625">
                  <a:moveTo>
                    <a:pt x="14600952" y="47624"/>
                  </a:moveTo>
                  <a:lnTo>
                    <a:pt x="14594631" y="47624"/>
                  </a:lnTo>
                  <a:lnTo>
                    <a:pt x="14591592" y="47020"/>
                  </a:lnTo>
                  <a:lnTo>
                    <a:pt x="14573975" y="26970"/>
                  </a:lnTo>
                  <a:lnTo>
                    <a:pt x="14573975" y="20654"/>
                  </a:lnTo>
                  <a:lnTo>
                    <a:pt x="14594631" y="0"/>
                  </a:lnTo>
                  <a:lnTo>
                    <a:pt x="14600952" y="0"/>
                  </a:lnTo>
                  <a:lnTo>
                    <a:pt x="14621606" y="20654"/>
                  </a:lnTo>
                  <a:lnTo>
                    <a:pt x="14621606" y="26970"/>
                  </a:lnTo>
                  <a:lnTo>
                    <a:pt x="14600952" y="47624"/>
                  </a:lnTo>
                  <a:close/>
                </a:path>
                <a:path w="16146144" h="47625">
                  <a:moveTo>
                    <a:pt x="14696208" y="47624"/>
                  </a:moveTo>
                  <a:lnTo>
                    <a:pt x="14689885" y="47624"/>
                  </a:lnTo>
                  <a:lnTo>
                    <a:pt x="14686847" y="47020"/>
                  </a:lnTo>
                  <a:lnTo>
                    <a:pt x="14669231" y="26970"/>
                  </a:lnTo>
                  <a:lnTo>
                    <a:pt x="14669231" y="20654"/>
                  </a:lnTo>
                  <a:lnTo>
                    <a:pt x="14689885" y="0"/>
                  </a:lnTo>
                  <a:lnTo>
                    <a:pt x="14696208" y="0"/>
                  </a:lnTo>
                  <a:lnTo>
                    <a:pt x="14716860" y="20654"/>
                  </a:lnTo>
                  <a:lnTo>
                    <a:pt x="14716860" y="26970"/>
                  </a:lnTo>
                  <a:lnTo>
                    <a:pt x="14696208" y="47624"/>
                  </a:lnTo>
                  <a:close/>
                </a:path>
                <a:path w="16146144" h="47625">
                  <a:moveTo>
                    <a:pt x="14791460" y="47624"/>
                  </a:moveTo>
                  <a:lnTo>
                    <a:pt x="14785141" y="47624"/>
                  </a:lnTo>
                  <a:lnTo>
                    <a:pt x="14782102" y="47020"/>
                  </a:lnTo>
                  <a:lnTo>
                    <a:pt x="14764485" y="26970"/>
                  </a:lnTo>
                  <a:lnTo>
                    <a:pt x="14764485" y="20654"/>
                  </a:lnTo>
                  <a:lnTo>
                    <a:pt x="14785141" y="0"/>
                  </a:lnTo>
                  <a:lnTo>
                    <a:pt x="14791460" y="0"/>
                  </a:lnTo>
                  <a:lnTo>
                    <a:pt x="14812114" y="20654"/>
                  </a:lnTo>
                  <a:lnTo>
                    <a:pt x="14812114" y="26970"/>
                  </a:lnTo>
                  <a:lnTo>
                    <a:pt x="14791460" y="47624"/>
                  </a:lnTo>
                  <a:close/>
                </a:path>
                <a:path w="16146144" h="47625">
                  <a:moveTo>
                    <a:pt x="14886713" y="47624"/>
                  </a:moveTo>
                  <a:lnTo>
                    <a:pt x="14880395" y="47624"/>
                  </a:lnTo>
                  <a:lnTo>
                    <a:pt x="14877356" y="47020"/>
                  </a:lnTo>
                  <a:lnTo>
                    <a:pt x="14859739" y="26970"/>
                  </a:lnTo>
                  <a:lnTo>
                    <a:pt x="14859739" y="20654"/>
                  </a:lnTo>
                  <a:lnTo>
                    <a:pt x="14880395" y="0"/>
                  </a:lnTo>
                  <a:lnTo>
                    <a:pt x="14886713" y="0"/>
                  </a:lnTo>
                  <a:lnTo>
                    <a:pt x="14907369" y="20654"/>
                  </a:lnTo>
                  <a:lnTo>
                    <a:pt x="14907369" y="26970"/>
                  </a:lnTo>
                  <a:lnTo>
                    <a:pt x="14886713" y="47624"/>
                  </a:lnTo>
                  <a:close/>
                </a:path>
                <a:path w="16146144" h="47625">
                  <a:moveTo>
                    <a:pt x="14981970" y="47624"/>
                  </a:moveTo>
                  <a:lnTo>
                    <a:pt x="14975650" y="47624"/>
                  </a:lnTo>
                  <a:lnTo>
                    <a:pt x="14972611" y="47020"/>
                  </a:lnTo>
                  <a:lnTo>
                    <a:pt x="14954994" y="26970"/>
                  </a:lnTo>
                  <a:lnTo>
                    <a:pt x="14954994" y="20654"/>
                  </a:lnTo>
                  <a:lnTo>
                    <a:pt x="14975650" y="0"/>
                  </a:lnTo>
                  <a:lnTo>
                    <a:pt x="14981970" y="0"/>
                  </a:lnTo>
                  <a:lnTo>
                    <a:pt x="15002626" y="20654"/>
                  </a:lnTo>
                  <a:lnTo>
                    <a:pt x="15002626" y="26970"/>
                  </a:lnTo>
                  <a:lnTo>
                    <a:pt x="14981970" y="47624"/>
                  </a:lnTo>
                  <a:close/>
                </a:path>
                <a:path w="16146144" h="47625">
                  <a:moveTo>
                    <a:pt x="15077223" y="47624"/>
                  </a:moveTo>
                  <a:lnTo>
                    <a:pt x="15070905" y="47624"/>
                  </a:lnTo>
                  <a:lnTo>
                    <a:pt x="15067868" y="47020"/>
                  </a:lnTo>
                  <a:lnTo>
                    <a:pt x="15050250" y="26970"/>
                  </a:lnTo>
                  <a:lnTo>
                    <a:pt x="15050250" y="20654"/>
                  </a:lnTo>
                  <a:lnTo>
                    <a:pt x="15070905" y="0"/>
                  </a:lnTo>
                  <a:lnTo>
                    <a:pt x="15077223" y="0"/>
                  </a:lnTo>
                  <a:lnTo>
                    <a:pt x="15097879" y="20654"/>
                  </a:lnTo>
                  <a:lnTo>
                    <a:pt x="15097879" y="26970"/>
                  </a:lnTo>
                  <a:lnTo>
                    <a:pt x="15077223" y="47624"/>
                  </a:lnTo>
                  <a:close/>
                </a:path>
                <a:path w="16146144" h="47625">
                  <a:moveTo>
                    <a:pt x="15172479" y="47624"/>
                  </a:moveTo>
                  <a:lnTo>
                    <a:pt x="15166160" y="47624"/>
                  </a:lnTo>
                  <a:lnTo>
                    <a:pt x="15163121" y="47020"/>
                  </a:lnTo>
                  <a:lnTo>
                    <a:pt x="15145504" y="26970"/>
                  </a:lnTo>
                  <a:lnTo>
                    <a:pt x="15145504" y="20654"/>
                  </a:lnTo>
                  <a:lnTo>
                    <a:pt x="15166160" y="0"/>
                  </a:lnTo>
                  <a:lnTo>
                    <a:pt x="15172479" y="0"/>
                  </a:lnTo>
                  <a:lnTo>
                    <a:pt x="15193133" y="20654"/>
                  </a:lnTo>
                  <a:lnTo>
                    <a:pt x="15193133" y="26970"/>
                  </a:lnTo>
                  <a:lnTo>
                    <a:pt x="15172479" y="47624"/>
                  </a:lnTo>
                  <a:close/>
                </a:path>
                <a:path w="16146144" h="47625">
                  <a:moveTo>
                    <a:pt x="15267734" y="47624"/>
                  </a:moveTo>
                  <a:lnTo>
                    <a:pt x="15261414" y="47624"/>
                  </a:lnTo>
                  <a:lnTo>
                    <a:pt x="15258375" y="47020"/>
                  </a:lnTo>
                  <a:lnTo>
                    <a:pt x="15240760" y="26970"/>
                  </a:lnTo>
                  <a:lnTo>
                    <a:pt x="15240760" y="20654"/>
                  </a:lnTo>
                  <a:lnTo>
                    <a:pt x="15261414" y="0"/>
                  </a:lnTo>
                  <a:lnTo>
                    <a:pt x="15267734" y="0"/>
                  </a:lnTo>
                  <a:lnTo>
                    <a:pt x="15288389" y="20654"/>
                  </a:lnTo>
                  <a:lnTo>
                    <a:pt x="15288389" y="26970"/>
                  </a:lnTo>
                  <a:lnTo>
                    <a:pt x="15267734" y="47624"/>
                  </a:lnTo>
                  <a:close/>
                </a:path>
                <a:path w="16146144" h="47625">
                  <a:moveTo>
                    <a:pt x="15362991" y="47624"/>
                  </a:moveTo>
                  <a:lnTo>
                    <a:pt x="15356669" y="47624"/>
                  </a:lnTo>
                  <a:lnTo>
                    <a:pt x="15353631" y="47020"/>
                  </a:lnTo>
                  <a:lnTo>
                    <a:pt x="15336014" y="26970"/>
                  </a:lnTo>
                  <a:lnTo>
                    <a:pt x="15336014" y="20654"/>
                  </a:lnTo>
                  <a:lnTo>
                    <a:pt x="15356669" y="0"/>
                  </a:lnTo>
                  <a:lnTo>
                    <a:pt x="15362991" y="0"/>
                  </a:lnTo>
                  <a:lnTo>
                    <a:pt x="15383643" y="20654"/>
                  </a:lnTo>
                  <a:lnTo>
                    <a:pt x="15383643" y="26970"/>
                  </a:lnTo>
                  <a:lnTo>
                    <a:pt x="15362991" y="47624"/>
                  </a:lnTo>
                  <a:close/>
                </a:path>
                <a:path w="16146144" h="47625">
                  <a:moveTo>
                    <a:pt x="15458244" y="47624"/>
                  </a:moveTo>
                  <a:lnTo>
                    <a:pt x="15451924" y="47624"/>
                  </a:lnTo>
                  <a:lnTo>
                    <a:pt x="15448885" y="47020"/>
                  </a:lnTo>
                  <a:lnTo>
                    <a:pt x="15431268" y="26970"/>
                  </a:lnTo>
                  <a:lnTo>
                    <a:pt x="15431268" y="20654"/>
                  </a:lnTo>
                  <a:lnTo>
                    <a:pt x="15451924" y="0"/>
                  </a:lnTo>
                  <a:lnTo>
                    <a:pt x="15458244" y="0"/>
                  </a:lnTo>
                  <a:lnTo>
                    <a:pt x="15478898" y="20654"/>
                  </a:lnTo>
                  <a:lnTo>
                    <a:pt x="15478898" y="26970"/>
                  </a:lnTo>
                  <a:lnTo>
                    <a:pt x="15458244" y="47624"/>
                  </a:lnTo>
                  <a:close/>
                </a:path>
                <a:path w="16146144" h="47625">
                  <a:moveTo>
                    <a:pt x="15553498" y="47624"/>
                  </a:moveTo>
                  <a:lnTo>
                    <a:pt x="15547179" y="47624"/>
                  </a:lnTo>
                  <a:lnTo>
                    <a:pt x="15544140" y="47020"/>
                  </a:lnTo>
                  <a:lnTo>
                    <a:pt x="15526523" y="26970"/>
                  </a:lnTo>
                  <a:lnTo>
                    <a:pt x="15526523" y="20654"/>
                  </a:lnTo>
                  <a:lnTo>
                    <a:pt x="15547179" y="0"/>
                  </a:lnTo>
                  <a:lnTo>
                    <a:pt x="15553498" y="0"/>
                  </a:lnTo>
                  <a:lnTo>
                    <a:pt x="15574152" y="20654"/>
                  </a:lnTo>
                  <a:lnTo>
                    <a:pt x="15574152" y="26970"/>
                  </a:lnTo>
                  <a:lnTo>
                    <a:pt x="15553498" y="47624"/>
                  </a:lnTo>
                  <a:close/>
                </a:path>
                <a:path w="16146144" h="47625">
                  <a:moveTo>
                    <a:pt x="15648754" y="47624"/>
                  </a:moveTo>
                  <a:lnTo>
                    <a:pt x="15642433" y="47624"/>
                  </a:lnTo>
                  <a:lnTo>
                    <a:pt x="15639394" y="47020"/>
                  </a:lnTo>
                  <a:lnTo>
                    <a:pt x="15621777" y="26970"/>
                  </a:lnTo>
                  <a:lnTo>
                    <a:pt x="15621777" y="20654"/>
                  </a:lnTo>
                  <a:lnTo>
                    <a:pt x="15642433" y="0"/>
                  </a:lnTo>
                  <a:lnTo>
                    <a:pt x="15648754" y="0"/>
                  </a:lnTo>
                  <a:lnTo>
                    <a:pt x="15669408" y="20654"/>
                  </a:lnTo>
                  <a:lnTo>
                    <a:pt x="15669408" y="26970"/>
                  </a:lnTo>
                  <a:lnTo>
                    <a:pt x="15648754" y="47624"/>
                  </a:lnTo>
                  <a:close/>
                </a:path>
                <a:path w="16146144" h="47625">
                  <a:moveTo>
                    <a:pt x="15744007" y="47624"/>
                  </a:moveTo>
                  <a:lnTo>
                    <a:pt x="15737689" y="47624"/>
                  </a:lnTo>
                  <a:lnTo>
                    <a:pt x="15734651" y="47020"/>
                  </a:lnTo>
                  <a:lnTo>
                    <a:pt x="15717033" y="26970"/>
                  </a:lnTo>
                  <a:lnTo>
                    <a:pt x="15717033" y="20654"/>
                  </a:lnTo>
                  <a:lnTo>
                    <a:pt x="15737689" y="0"/>
                  </a:lnTo>
                  <a:lnTo>
                    <a:pt x="15744007" y="0"/>
                  </a:lnTo>
                  <a:lnTo>
                    <a:pt x="15764662" y="20654"/>
                  </a:lnTo>
                  <a:lnTo>
                    <a:pt x="15764662" y="26970"/>
                  </a:lnTo>
                  <a:lnTo>
                    <a:pt x="15744007" y="47624"/>
                  </a:lnTo>
                  <a:close/>
                </a:path>
                <a:path w="16146144" h="47625">
                  <a:moveTo>
                    <a:pt x="15839263" y="47624"/>
                  </a:moveTo>
                  <a:lnTo>
                    <a:pt x="15832943" y="47624"/>
                  </a:lnTo>
                  <a:lnTo>
                    <a:pt x="15829904" y="47020"/>
                  </a:lnTo>
                  <a:lnTo>
                    <a:pt x="15812287" y="26970"/>
                  </a:lnTo>
                  <a:lnTo>
                    <a:pt x="15812287" y="20654"/>
                  </a:lnTo>
                  <a:lnTo>
                    <a:pt x="15832943" y="0"/>
                  </a:lnTo>
                  <a:lnTo>
                    <a:pt x="15839263" y="0"/>
                  </a:lnTo>
                  <a:lnTo>
                    <a:pt x="15859917" y="20654"/>
                  </a:lnTo>
                  <a:lnTo>
                    <a:pt x="15859917" y="26970"/>
                  </a:lnTo>
                  <a:lnTo>
                    <a:pt x="15839263" y="47624"/>
                  </a:lnTo>
                  <a:close/>
                </a:path>
                <a:path w="16146144" h="47625">
                  <a:moveTo>
                    <a:pt x="15934517" y="47624"/>
                  </a:moveTo>
                  <a:lnTo>
                    <a:pt x="15928198" y="47624"/>
                  </a:lnTo>
                  <a:lnTo>
                    <a:pt x="15925159" y="47020"/>
                  </a:lnTo>
                  <a:lnTo>
                    <a:pt x="15907542" y="26970"/>
                  </a:lnTo>
                  <a:lnTo>
                    <a:pt x="15907542" y="20654"/>
                  </a:lnTo>
                  <a:lnTo>
                    <a:pt x="15928198" y="0"/>
                  </a:lnTo>
                  <a:lnTo>
                    <a:pt x="15934517" y="0"/>
                  </a:lnTo>
                  <a:lnTo>
                    <a:pt x="15955172" y="20654"/>
                  </a:lnTo>
                  <a:lnTo>
                    <a:pt x="15955172" y="26970"/>
                  </a:lnTo>
                  <a:lnTo>
                    <a:pt x="15934517" y="47624"/>
                  </a:lnTo>
                  <a:close/>
                </a:path>
                <a:path w="16146144" h="47625">
                  <a:moveTo>
                    <a:pt x="16029773" y="47624"/>
                  </a:moveTo>
                  <a:lnTo>
                    <a:pt x="16023453" y="47624"/>
                  </a:lnTo>
                  <a:lnTo>
                    <a:pt x="16020414" y="47020"/>
                  </a:lnTo>
                  <a:lnTo>
                    <a:pt x="16002797" y="26970"/>
                  </a:lnTo>
                  <a:lnTo>
                    <a:pt x="16002797" y="20654"/>
                  </a:lnTo>
                  <a:lnTo>
                    <a:pt x="16023453" y="0"/>
                  </a:lnTo>
                  <a:lnTo>
                    <a:pt x="16029773" y="0"/>
                  </a:lnTo>
                  <a:lnTo>
                    <a:pt x="16050427" y="20654"/>
                  </a:lnTo>
                  <a:lnTo>
                    <a:pt x="16050427" y="26970"/>
                  </a:lnTo>
                  <a:lnTo>
                    <a:pt x="16029773" y="47624"/>
                  </a:lnTo>
                  <a:close/>
                </a:path>
                <a:path w="16146144" h="47625">
                  <a:moveTo>
                    <a:pt x="16125027" y="47624"/>
                  </a:moveTo>
                  <a:lnTo>
                    <a:pt x="16118708" y="47624"/>
                  </a:lnTo>
                  <a:lnTo>
                    <a:pt x="16115669" y="47020"/>
                  </a:lnTo>
                  <a:lnTo>
                    <a:pt x="16098052" y="26970"/>
                  </a:lnTo>
                  <a:lnTo>
                    <a:pt x="16098052" y="20654"/>
                  </a:lnTo>
                  <a:lnTo>
                    <a:pt x="16118708" y="0"/>
                  </a:lnTo>
                  <a:lnTo>
                    <a:pt x="16125027" y="0"/>
                  </a:lnTo>
                  <a:lnTo>
                    <a:pt x="16145681" y="20654"/>
                  </a:lnTo>
                  <a:lnTo>
                    <a:pt x="16145681" y="26970"/>
                  </a:lnTo>
                  <a:lnTo>
                    <a:pt x="16125027" y="47624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576FE604-C871-2B0E-6353-CB0A7F00FC0A}"/>
                </a:ext>
              </a:extLst>
            </p:cNvPr>
            <p:cNvSpPr/>
            <p:nvPr/>
          </p:nvSpPr>
          <p:spPr>
            <a:xfrm>
              <a:off x="760056" y="3059924"/>
              <a:ext cx="13103860" cy="266700"/>
            </a:xfrm>
            <a:custGeom>
              <a:avLst/>
              <a:gdLst/>
              <a:ahLst/>
              <a:cxnLst/>
              <a:rect l="l" t="t" r="r" b="b"/>
              <a:pathLst>
                <a:path w="13103860" h="266700">
                  <a:moveTo>
                    <a:pt x="238125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238125" y="266700"/>
                  </a:lnTo>
                  <a:lnTo>
                    <a:pt x="238125" y="0"/>
                  </a:lnTo>
                  <a:close/>
                </a:path>
                <a:path w="13103860" h="266700">
                  <a:moveTo>
                    <a:pt x="4526686" y="0"/>
                  </a:moveTo>
                  <a:lnTo>
                    <a:pt x="4288561" y="0"/>
                  </a:lnTo>
                  <a:lnTo>
                    <a:pt x="4288561" y="266700"/>
                  </a:lnTo>
                  <a:lnTo>
                    <a:pt x="4526686" y="266700"/>
                  </a:lnTo>
                  <a:lnTo>
                    <a:pt x="4526686" y="0"/>
                  </a:lnTo>
                  <a:close/>
                </a:path>
                <a:path w="13103860" h="266700">
                  <a:moveTo>
                    <a:pt x="8815248" y="0"/>
                  </a:moveTo>
                  <a:lnTo>
                    <a:pt x="8577123" y="0"/>
                  </a:lnTo>
                  <a:lnTo>
                    <a:pt x="8577123" y="266700"/>
                  </a:lnTo>
                  <a:lnTo>
                    <a:pt x="8815248" y="266700"/>
                  </a:lnTo>
                  <a:lnTo>
                    <a:pt x="8815248" y="0"/>
                  </a:lnTo>
                  <a:close/>
                </a:path>
                <a:path w="13103860" h="266700">
                  <a:moveTo>
                    <a:pt x="13103809" y="0"/>
                  </a:moveTo>
                  <a:lnTo>
                    <a:pt x="12865684" y="0"/>
                  </a:lnTo>
                  <a:lnTo>
                    <a:pt x="12865684" y="266700"/>
                  </a:lnTo>
                  <a:lnTo>
                    <a:pt x="13103809" y="266700"/>
                  </a:lnTo>
                  <a:lnTo>
                    <a:pt x="13103809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>
            <a:extLst>
              <a:ext uri="{FF2B5EF4-FFF2-40B4-BE49-F238E27FC236}">
                <a16:creationId xmlns:a16="http://schemas.microsoft.com/office/drawing/2014/main" id="{291338A5-0FF8-0EEC-0A8C-41B5C9C924E0}"/>
              </a:ext>
            </a:extLst>
          </p:cNvPr>
          <p:cNvSpPr/>
          <p:nvPr/>
        </p:nvSpPr>
        <p:spPr>
          <a:xfrm>
            <a:off x="2264077" y="4350420"/>
            <a:ext cx="548640" cy="314960"/>
          </a:xfrm>
          <a:custGeom>
            <a:avLst/>
            <a:gdLst/>
            <a:ahLst/>
            <a:cxnLst/>
            <a:rect l="l" t="t" r="r" b="b"/>
            <a:pathLst>
              <a:path w="548640" h="314960">
                <a:moveTo>
                  <a:pt x="265466" y="182027"/>
                </a:moveTo>
                <a:lnTo>
                  <a:pt x="232062" y="148835"/>
                </a:lnTo>
                <a:lnTo>
                  <a:pt x="381734" y="0"/>
                </a:lnTo>
                <a:lnTo>
                  <a:pt x="415138" y="33191"/>
                </a:lnTo>
                <a:lnTo>
                  <a:pt x="265466" y="182027"/>
                </a:lnTo>
                <a:close/>
              </a:path>
              <a:path w="548640" h="314960">
                <a:moveTo>
                  <a:pt x="332158" y="248293"/>
                </a:moveTo>
                <a:lnTo>
                  <a:pt x="265348" y="248293"/>
                </a:lnTo>
                <a:lnTo>
                  <a:pt x="515352" y="0"/>
                </a:lnTo>
                <a:lnTo>
                  <a:pt x="548639" y="33191"/>
                </a:lnTo>
                <a:lnTo>
                  <a:pt x="332158" y="248293"/>
                </a:lnTo>
                <a:close/>
              </a:path>
              <a:path w="548640" h="314960">
                <a:moveTo>
                  <a:pt x="131848" y="314676"/>
                </a:moveTo>
                <a:lnTo>
                  <a:pt x="0" y="183669"/>
                </a:lnTo>
                <a:lnTo>
                  <a:pt x="33404" y="150477"/>
                </a:lnTo>
                <a:lnTo>
                  <a:pt x="165252" y="281485"/>
                </a:lnTo>
                <a:lnTo>
                  <a:pt x="131848" y="314676"/>
                </a:lnTo>
                <a:close/>
              </a:path>
              <a:path w="548640" h="314960">
                <a:moveTo>
                  <a:pt x="265348" y="314676"/>
                </a:moveTo>
                <a:lnTo>
                  <a:pt x="133500" y="183669"/>
                </a:lnTo>
                <a:lnTo>
                  <a:pt x="166905" y="150477"/>
                </a:lnTo>
                <a:lnTo>
                  <a:pt x="265348" y="248293"/>
                </a:lnTo>
                <a:lnTo>
                  <a:pt x="332158" y="248293"/>
                </a:lnTo>
                <a:lnTo>
                  <a:pt x="265348" y="314676"/>
                </a:lnTo>
                <a:close/>
              </a:path>
            </a:pathLst>
          </a:custGeom>
          <a:solidFill>
            <a:srgbClr val="1736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CC3DA33D-AFA9-25AF-CFEB-B529B81E336F}"/>
              </a:ext>
            </a:extLst>
          </p:cNvPr>
          <p:cNvSpPr/>
          <p:nvPr/>
        </p:nvSpPr>
        <p:spPr>
          <a:xfrm>
            <a:off x="3315940" y="5754618"/>
            <a:ext cx="548640" cy="314960"/>
          </a:xfrm>
          <a:custGeom>
            <a:avLst/>
            <a:gdLst/>
            <a:ahLst/>
            <a:cxnLst/>
            <a:rect l="l" t="t" r="r" b="b"/>
            <a:pathLst>
              <a:path w="548639" h="314960">
                <a:moveTo>
                  <a:pt x="265466" y="182027"/>
                </a:moveTo>
                <a:lnTo>
                  <a:pt x="232062" y="148835"/>
                </a:lnTo>
                <a:lnTo>
                  <a:pt x="381734" y="0"/>
                </a:lnTo>
                <a:lnTo>
                  <a:pt x="415138" y="33191"/>
                </a:lnTo>
                <a:lnTo>
                  <a:pt x="265466" y="182027"/>
                </a:lnTo>
                <a:close/>
              </a:path>
              <a:path w="548639" h="314960">
                <a:moveTo>
                  <a:pt x="332158" y="248293"/>
                </a:moveTo>
                <a:lnTo>
                  <a:pt x="265348" y="248293"/>
                </a:lnTo>
                <a:lnTo>
                  <a:pt x="515352" y="0"/>
                </a:lnTo>
                <a:lnTo>
                  <a:pt x="548639" y="33191"/>
                </a:lnTo>
                <a:lnTo>
                  <a:pt x="332158" y="248293"/>
                </a:lnTo>
                <a:close/>
              </a:path>
              <a:path w="548639" h="314960">
                <a:moveTo>
                  <a:pt x="131848" y="314676"/>
                </a:moveTo>
                <a:lnTo>
                  <a:pt x="0" y="183669"/>
                </a:lnTo>
                <a:lnTo>
                  <a:pt x="33404" y="150477"/>
                </a:lnTo>
                <a:lnTo>
                  <a:pt x="165252" y="281485"/>
                </a:lnTo>
                <a:lnTo>
                  <a:pt x="131848" y="314676"/>
                </a:lnTo>
                <a:close/>
              </a:path>
              <a:path w="548639" h="314960">
                <a:moveTo>
                  <a:pt x="265348" y="314676"/>
                </a:moveTo>
                <a:lnTo>
                  <a:pt x="133500" y="183669"/>
                </a:lnTo>
                <a:lnTo>
                  <a:pt x="166905" y="150477"/>
                </a:lnTo>
                <a:lnTo>
                  <a:pt x="265348" y="248293"/>
                </a:lnTo>
                <a:lnTo>
                  <a:pt x="332158" y="248293"/>
                </a:lnTo>
                <a:lnTo>
                  <a:pt x="265348" y="314676"/>
                </a:lnTo>
                <a:close/>
              </a:path>
            </a:pathLst>
          </a:custGeom>
          <a:solidFill>
            <a:srgbClr val="1736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AA24B03A-99F9-B267-8E1F-538CBA26940E}"/>
              </a:ext>
            </a:extLst>
          </p:cNvPr>
          <p:cNvSpPr/>
          <p:nvPr/>
        </p:nvSpPr>
        <p:spPr>
          <a:xfrm>
            <a:off x="4465653" y="7351683"/>
            <a:ext cx="548640" cy="314960"/>
          </a:xfrm>
          <a:custGeom>
            <a:avLst/>
            <a:gdLst/>
            <a:ahLst/>
            <a:cxnLst/>
            <a:rect l="l" t="t" r="r" b="b"/>
            <a:pathLst>
              <a:path w="548639" h="314960">
                <a:moveTo>
                  <a:pt x="265466" y="182027"/>
                </a:moveTo>
                <a:lnTo>
                  <a:pt x="232062" y="148835"/>
                </a:lnTo>
                <a:lnTo>
                  <a:pt x="381734" y="0"/>
                </a:lnTo>
                <a:lnTo>
                  <a:pt x="415138" y="33191"/>
                </a:lnTo>
                <a:lnTo>
                  <a:pt x="265466" y="182027"/>
                </a:lnTo>
                <a:close/>
              </a:path>
              <a:path w="548639" h="314960">
                <a:moveTo>
                  <a:pt x="332158" y="248293"/>
                </a:moveTo>
                <a:lnTo>
                  <a:pt x="265348" y="248293"/>
                </a:lnTo>
                <a:lnTo>
                  <a:pt x="515352" y="0"/>
                </a:lnTo>
                <a:lnTo>
                  <a:pt x="548639" y="33191"/>
                </a:lnTo>
                <a:lnTo>
                  <a:pt x="332158" y="248293"/>
                </a:lnTo>
                <a:close/>
              </a:path>
              <a:path w="548639" h="314960">
                <a:moveTo>
                  <a:pt x="131848" y="314676"/>
                </a:moveTo>
                <a:lnTo>
                  <a:pt x="0" y="183669"/>
                </a:lnTo>
                <a:lnTo>
                  <a:pt x="33404" y="150477"/>
                </a:lnTo>
                <a:lnTo>
                  <a:pt x="165252" y="281485"/>
                </a:lnTo>
                <a:lnTo>
                  <a:pt x="131848" y="314676"/>
                </a:lnTo>
                <a:close/>
              </a:path>
              <a:path w="548639" h="314960">
                <a:moveTo>
                  <a:pt x="265348" y="314676"/>
                </a:moveTo>
                <a:lnTo>
                  <a:pt x="133500" y="183669"/>
                </a:lnTo>
                <a:lnTo>
                  <a:pt x="166905" y="150477"/>
                </a:lnTo>
                <a:lnTo>
                  <a:pt x="265348" y="248293"/>
                </a:lnTo>
                <a:lnTo>
                  <a:pt x="332158" y="248293"/>
                </a:lnTo>
                <a:lnTo>
                  <a:pt x="265348" y="314676"/>
                </a:lnTo>
                <a:close/>
              </a:path>
            </a:pathLst>
          </a:custGeom>
          <a:solidFill>
            <a:srgbClr val="1736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09CD722-AE18-9FA0-24A0-5EF2F588781F}"/>
              </a:ext>
            </a:extLst>
          </p:cNvPr>
          <p:cNvSpPr txBox="1"/>
          <p:nvPr/>
        </p:nvSpPr>
        <p:spPr>
          <a:xfrm>
            <a:off x="3127934" y="4086770"/>
            <a:ext cx="9826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2800" dirty="0">
                <a:latin typeface="Arial Narrow" pitchFamily="34" charset="0"/>
              </a:rPr>
              <a:t>El SSU puede iniciarse a partir de haber </a:t>
            </a:r>
            <a:r>
              <a:rPr lang="es-MX" sz="2800" b="1" dirty="0">
                <a:solidFill>
                  <a:schemeClr val="tx2"/>
                </a:solidFill>
                <a:latin typeface="Arial Narrow" pitchFamily="34" charset="0"/>
              </a:rPr>
              <a:t>cursado el </a:t>
            </a:r>
            <a:r>
              <a:rPr lang="es-MX" sz="3200" b="1" dirty="0">
                <a:solidFill>
                  <a:schemeClr val="tx2"/>
                </a:solidFill>
                <a:latin typeface="Arial Narrow" pitchFamily="34" charset="0"/>
              </a:rPr>
              <a:t>40%</a:t>
            </a:r>
            <a:r>
              <a:rPr lang="es-MX" sz="2800" b="1" dirty="0">
                <a:solidFill>
                  <a:schemeClr val="tx2"/>
                </a:solidFill>
                <a:latin typeface="Arial Narrow" pitchFamily="34" charset="0"/>
              </a:rPr>
              <a:t> de créditos y 100% en las carreras del área de la salud.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BBAE758-B226-4F2F-D57B-73E36A22869F}"/>
              </a:ext>
            </a:extLst>
          </p:cNvPr>
          <p:cNvSpPr txBox="1"/>
          <p:nvPr/>
        </p:nvSpPr>
        <p:spPr>
          <a:xfrm>
            <a:off x="4085629" y="5563778"/>
            <a:ext cx="93255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>
                <a:latin typeface="Arial Narrow" pitchFamily="34" charset="0"/>
              </a:rPr>
              <a:t>La duración del mismo, consta de </a:t>
            </a:r>
            <a:r>
              <a:rPr lang="es-MX" sz="2800" b="1" dirty="0">
                <a:solidFill>
                  <a:schemeClr val="tx2"/>
                </a:solidFill>
                <a:latin typeface="Arial Narrow" pitchFamily="34" charset="0"/>
              </a:rPr>
              <a:t>480 horas </a:t>
            </a:r>
            <a:r>
              <a:rPr lang="es-MX" sz="2800" dirty="0">
                <a:latin typeface="Arial Narrow" pitchFamily="34" charset="0"/>
              </a:rPr>
              <a:t>(mínimo) distribuidas en un periodo </a:t>
            </a:r>
            <a:r>
              <a:rPr lang="es-MX" sz="2800" b="1" dirty="0">
                <a:solidFill>
                  <a:schemeClr val="tx2"/>
                </a:solidFill>
                <a:latin typeface="Arial Narrow" pitchFamily="34" charset="0"/>
              </a:rPr>
              <a:t>no menor a 6 meses ni mayor a 1 año.</a:t>
            </a:r>
            <a:r>
              <a:rPr lang="es-MX" sz="2800" b="1" dirty="0">
                <a:latin typeface="Arial Narrow" pitchFamily="34" charset="0"/>
              </a:rPr>
              <a:t> </a:t>
            </a:r>
            <a:r>
              <a:rPr lang="es-MX" sz="2800" dirty="0">
                <a:latin typeface="Arial Narrow" pitchFamily="34" charset="0"/>
              </a:rPr>
              <a:t>Para la Lic. en Terapia Física son 1000 horas en 1 año.</a:t>
            </a:r>
          </a:p>
          <a:p>
            <a:pPr algn="just"/>
            <a:endParaRPr lang="es-MX" sz="2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5D8A0F1-D775-1A4F-7366-7C36BB439FFF}"/>
              </a:ext>
            </a:extLst>
          </p:cNvPr>
          <p:cNvSpPr txBox="1"/>
          <p:nvPr/>
        </p:nvSpPr>
        <p:spPr>
          <a:xfrm>
            <a:off x="5114924" y="7168236"/>
            <a:ext cx="7933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>
                <a:latin typeface="Arial Narrow" pitchFamily="34" charset="0"/>
              </a:rPr>
              <a:t>Lo pueden realizar en, Instituciones de Gobierno Federal, Estatal y Municipal o Sociedad Civil (SC).</a:t>
            </a:r>
          </a:p>
        </p:txBody>
      </p:sp>
      <p:pic>
        <p:nvPicPr>
          <p:cNvPr id="25" name="Picture 2" descr="Resultado de imagen para tiempo png">
            <a:extLst>
              <a:ext uri="{FF2B5EF4-FFF2-40B4-BE49-F238E27FC236}">
                <a16:creationId xmlns:a16="http://schemas.microsoft.com/office/drawing/2014/main" id="{F6719409-2B91-F358-7235-F75B266F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495293">
            <a:off x="485675" y="6909104"/>
            <a:ext cx="3100384" cy="3100384"/>
          </a:xfrm>
          <a:prstGeom prst="rect">
            <a:avLst/>
          </a:prstGeom>
          <a:noFill/>
        </p:spPr>
      </p:pic>
      <p:sp>
        <p:nvSpPr>
          <p:cNvPr id="28" name="object 9">
            <a:extLst>
              <a:ext uri="{FF2B5EF4-FFF2-40B4-BE49-F238E27FC236}">
                <a16:creationId xmlns:a16="http://schemas.microsoft.com/office/drawing/2014/main" id="{271663E5-8A55-1228-902F-A5908F6D5BF5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00513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5818" y="-266700"/>
            <a:ext cx="7524749" cy="10286998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-152400" y="1905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8935" y="0"/>
              <a:ext cx="9779064" cy="10286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4521815" cy="10287000"/>
            </a:xfrm>
            <a:custGeom>
              <a:avLst/>
              <a:gdLst/>
              <a:ahLst/>
              <a:cxnLst/>
              <a:rect l="l" t="t" r="r" b="b"/>
              <a:pathLst>
                <a:path w="14521815" h="10287000">
                  <a:moveTo>
                    <a:pt x="0" y="10286999"/>
                  </a:moveTo>
                  <a:lnTo>
                    <a:pt x="0" y="0"/>
                  </a:lnTo>
                  <a:lnTo>
                    <a:pt x="8563330" y="0"/>
                  </a:lnTo>
                  <a:lnTo>
                    <a:pt x="14521651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57807" y="6250499"/>
              <a:ext cx="4661535" cy="4036695"/>
            </a:xfrm>
            <a:custGeom>
              <a:avLst/>
              <a:gdLst/>
              <a:ahLst/>
              <a:cxnLst/>
              <a:rect l="l" t="t" r="r" b="b"/>
              <a:pathLst>
                <a:path w="4661534" h="4036695">
                  <a:moveTo>
                    <a:pt x="4661086" y="4036501"/>
                  </a:moveTo>
                  <a:lnTo>
                    <a:pt x="0" y="4036501"/>
                  </a:lnTo>
                  <a:lnTo>
                    <a:pt x="2330543" y="0"/>
                  </a:lnTo>
                  <a:lnTo>
                    <a:pt x="4661086" y="4036501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0229849" cy="761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84278" y="1409700"/>
            <a:ext cx="6805930" cy="8286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s-MX" sz="5250" spc="35" dirty="0">
                <a:solidFill>
                  <a:srgbClr val="740808"/>
                </a:solidFill>
              </a:rPr>
              <a:t>DEFINICIONES</a:t>
            </a:r>
            <a:endParaRPr sz="5250" dirty="0"/>
          </a:p>
        </p:txBody>
      </p:sp>
      <p:sp>
        <p:nvSpPr>
          <p:cNvPr id="9" name="object 9"/>
          <p:cNvSpPr txBox="1"/>
          <p:nvPr/>
        </p:nvSpPr>
        <p:spPr>
          <a:xfrm>
            <a:off x="2943924" y="9428428"/>
            <a:ext cx="3388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740808"/>
                </a:solidFill>
                <a:latin typeface="Trebuchet MS"/>
                <a:cs typeface="Trebuchet MS"/>
              </a:rPr>
              <a:t>DEPARTAMENTO</a:t>
            </a:r>
            <a:r>
              <a:rPr sz="1800" spc="-55" dirty="0">
                <a:solidFill>
                  <a:srgbClr val="740808"/>
                </a:solidFill>
                <a:latin typeface="Trebuchet MS"/>
                <a:cs typeface="Trebuchet MS"/>
              </a:rPr>
              <a:t> </a:t>
            </a:r>
            <a:r>
              <a:rPr sz="1800" spc="-5" dirty="0">
                <a:solidFill>
                  <a:srgbClr val="740808"/>
                </a:solidFill>
                <a:latin typeface="Trebuchet MS"/>
                <a:cs typeface="Trebuchet MS"/>
              </a:rPr>
              <a:t>DE</a:t>
            </a:r>
            <a:r>
              <a:rPr sz="1800" spc="-55" dirty="0">
                <a:solidFill>
                  <a:srgbClr val="740808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740808"/>
                </a:solidFill>
                <a:latin typeface="Trebuchet MS"/>
                <a:cs typeface="Trebuchet MS"/>
              </a:rPr>
              <a:t>VINCULACIÓN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1" name="8 Rectángulo">
            <a:extLst>
              <a:ext uri="{FF2B5EF4-FFF2-40B4-BE49-F238E27FC236}">
                <a16:creationId xmlns:a16="http://schemas.microsoft.com/office/drawing/2014/main" id="{506742B2-2583-4D84-8ECF-C3366FF64823}"/>
              </a:ext>
            </a:extLst>
          </p:cNvPr>
          <p:cNvSpPr/>
          <p:nvPr/>
        </p:nvSpPr>
        <p:spPr>
          <a:xfrm>
            <a:off x="533404" y="2170861"/>
            <a:ext cx="9404031" cy="7325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MX" sz="2000" dirty="0">
              <a:latin typeface="Arial Narrow" pitchFamily="34" charset="0"/>
            </a:endParaRPr>
          </a:p>
          <a:p>
            <a:pPr algn="just"/>
            <a:endParaRPr lang="es-ES" sz="28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2800" b="1" dirty="0"/>
              <a:t>Organismo Receptor:</a:t>
            </a:r>
            <a:r>
              <a:rPr lang="es-ES" sz="2800" dirty="0"/>
              <a:t> Institución del Sector Público, Social o privado, en donde el alumno realiza su SSU.</a:t>
            </a:r>
            <a:endParaRPr lang="es-MX" sz="28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2800" b="1" dirty="0"/>
              <a:t>Prestador del SSU:  </a:t>
            </a:r>
            <a:r>
              <a:rPr lang="es-ES" sz="2800" dirty="0"/>
              <a:t>Alumno(a) activo(a) o egresado(a) al cual se le autorizó la realización del mismo.</a:t>
            </a:r>
            <a:endParaRPr lang="es-MX" sz="28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2800" b="1" dirty="0"/>
              <a:t>Supervisor externo: </a:t>
            </a:r>
            <a:r>
              <a:rPr lang="es-ES" sz="2800" dirty="0"/>
              <a:t>responsable del proyecto y de asignar actividades al prestador del Servicio Social. </a:t>
            </a:r>
            <a:endParaRPr lang="es-MX" sz="2800" b="1" dirty="0"/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2800" b="1" dirty="0"/>
              <a:t>Supervisor Interno:</a:t>
            </a:r>
            <a:r>
              <a:rPr lang="es-ES" sz="2800" dirty="0"/>
              <a:t> Profesor encargado para brindar asesoría y seguimiento en el servicio social universitario, otorgando el Vo. Bo. a los reportes de actividades y memoria.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s-ES" sz="2800" b="1" dirty="0"/>
              <a:t>Memoria Final:</a:t>
            </a:r>
            <a:r>
              <a:rPr lang="es-ES" sz="2800" dirty="0"/>
              <a:t> Formato en el cual el (la) prestador(a), que ha concluido su servicio social, describe, analiza y reflexiona sobre las actividades desarrolladas en la Institución Receptora. </a:t>
            </a:r>
            <a:endParaRPr lang="es-MX" sz="2800" b="1" dirty="0"/>
          </a:p>
          <a:p>
            <a:endParaRPr lang="es-MX" b="1" dirty="0"/>
          </a:p>
          <a:p>
            <a:pPr lvl="0" algn="just"/>
            <a:endParaRPr lang="es-MX" sz="2000" dirty="0">
              <a:latin typeface="Arial Narrow" pitchFamily="34" charset="0"/>
            </a:endParaRPr>
          </a:p>
          <a:p>
            <a:pPr lvl="0" algn="just"/>
            <a:endParaRPr lang="es-MX" sz="20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A90E6-57ED-4FF2-9B38-670E1A4AB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BEF3AEC-135F-3EB8-6383-F88C10D607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21931FBC-4C34-84F9-1E5C-362BA0BF8A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6790" y="1210463"/>
            <a:ext cx="8397009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6000" spc="35" dirty="0">
                <a:solidFill>
                  <a:srgbClr val="0F4F85"/>
                </a:solidFill>
              </a:rPr>
              <a:t>PROCESO GENERAL</a:t>
            </a:r>
            <a:br>
              <a:rPr lang="es-MX" sz="3000" spc="35" dirty="0">
                <a:solidFill>
                  <a:srgbClr val="0F4F85"/>
                </a:solidFill>
              </a:rPr>
            </a:br>
            <a:endParaRPr sz="3000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172A438-9081-B76C-783F-1C8FD371086D}"/>
              </a:ext>
            </a:extLst>
          </p:cNvPr>
          <p:cNvSpPr txBox="1"/>
          <p:nvPr/>
        </p:nvSpPr>
        <p:spPr>
          <a:xfrm>
            <a:off x="3695144" y="945381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8B4E41BA-B54C-7352-F5F6-401020C76415}"/>
              </a:ext>
            </a:extLst>
          </p:cNvPr>
          <p:cNvGrpSpPr/>
          <p:nvPr/>
        </p:nvGrpSpPr>
        <p:grpSpPr>
          <a:xfrm>
            <a:off x="12763275" y="0"/>
            <a:ext cx="5525135" cy="10287000"/>
            <a:chOff x="12763275" y="0"/>
            <a:chExt cx="5525135" cy="1028700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FB30BA25-5535-43A9-617A-0F5DEE6134AB}"/>
                </a:ext>
              </a:extLst>
            </p:cNvPr>
            <p:cNvSpPr/>
            <p:nvPr/>
          </p:nvSpPr>
          <p:spPr>
            <a:xfrm>
              <a:off x="13418044" y="0"/>
              <a:ext cx="4870450" cy="4293235"/>
            </a:xfrm>
            <a:custGeom>
              <a:avLst/>
              <a:gdLst/>
              <a:ahLst/>
              <a:cxnLst/>
              <a:rect l="l" t="t" r="r" b="b"/>
              <a:pathLst>
                <a:path w="4870450" h="4293235">
                  <a:moveTo>
                    <a:pt x="1089684" y="0"/>
                  </a:moveTo>
                  <a:lnTo>
                    <a:pt x="4869954" y="0"/>
                  </a:lnTo>
                  <a:lnTo>
                    <a:pt x="4869954" y="4292801"/>
                  </a:lnTo>
                  <a:lnTo>
                    <a:pt x="1388305" y="4292801"/>
                  </a:lnTo>
                  <a:lnTo>
                    <a:pt x="0" y="1887739"/>
                  </a:lnTo>
                  <a:lnTo>
                    <a:pt x="1089684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41E8584D-EB94-60D4-4295-A57A860E9B2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63275" y="1196179"/>
              <a:ext cx="5524724" cy="8011189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A68D60D7-F79A-99A9-A7E2-C924AFCEF76C}"/>
                </a:ext>
              </a:extLst>
            </p:cNvPr>
            <p:cNvSpPr/>
            <p:nvPr/>
          </p:nvSpPr>
          <p:spPr>
            <a:xfrm>
              <a:off x="15524253" y="9204109"/>
              <a:ext cx="2764155" cy="1083310"/>
            </a:xfrm>
            <a:custGeom>
              <a:avLst/>
              <a:gdLst/>
              <a:ahLst/>
              <a:cxnLst/>
              <a:rect l="l" t="t" r="r" b="b"/>
              <a:pathLst>
                <a:path w="2764155" h="1083309">
                  <a:moveTo>
                    <a:pt x="624577" y="0"/>
                  </a:moveTo>
                  <a:lnTo>
                    <a:pt x="2763746" y="0"/>
                  </a:lnTo>
                  <a:lnTo>
                    <a:pt x="2763746" y="1082890"/>
                  </a:lnTo>
                  <a:lnTo>
                    <a:pt x="0" y="1082890"/>
                  </a:lnTo>
                  <a:lnTo>
                    <a:pt x="624577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70BA20CA-30AB-0FF4-E747-412DBA78F974}"/>
                </a:ext>
              </a:extLst>
            </p:cNvPr>
            <p:cNvSpPr/>
            <p:nvPr/>
          </p:nvSpPr>
          <p:spPr>
            <a:xfrm>
              <a:off x="13899476" y="8727840"/>
              <a:ext cx="2918460" cy="1559560"/>
            </a:xfrm>
            <a:custGeom>
              <a:avLst/>
              <a:gdLst/>
              <a:ahLst/>
              <a:cxnLst/>
              <a:rect l="l" t="t" r="r" b="b"/>
              <a:pathLst>
                <a:path w="2918459" h="1559559">
                  <a:moveTo>
                    <a:pt x="900347" y="0"/>
                  </a:moveTo>
                  <a:lnTo>
                    <a:pt x="2018015" y="0"/>
                  </a:lnTo>
                  <a:lnTo>
                    <a:pt x="2918363" y="1559159"/>
                  </a:lnTo>
                  <a:lnTo>
                    <a:pt x="0" y="1559159"/>
                  </a:lnTo>
                  <a:lnTo>
                    <a:pt x="900347" y="0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6" name="10 Diagrama">
            <a:extLst>
              <a:ext uri="{FF2B5EF4-FFF2-40B4-BE49-F238E27FC236}">
                <a16:creationId xmlns:a16="http://schemas.microsoft.com/office/drawing/2014/main" id="{3FE26B2E-7921-D0DC-5934-7270A2840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0945990"/>
              </p:ext>
            </p:extLst>
          </p:nvPr>
        </p:nvGraphicFramePr>
        <p:xfrm>
          <a:off x="1129665" y="2343169"/>
          <a:ext cx="10591800" cy="6860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90859208-B4D3-A91D-612F-1BEE38879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0200" y="7172770"/>
            <a:ext cx="5556742" cy="20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52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AC5-F007-5A81-1365-88476C19A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4532B1B-678F-D12D-986C-513DD6D1E7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4C13F21A-5B4D-8942-FC46-AC6667ED15D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88544" y="650660"/>
            <a:ext cx="6257924" cy="855344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1EA6AD38-0A82-355C-A245-AB00F159A9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1414" y="967902"/>
            <a:ext cx="662172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MX" sz="6000" b="1" spc="35" dirty="0">
                <a:solidFill>
                  <a:srgbClr val="0F4F85"/>
                </a:solidFill>
              </a:rPr>
              <a:t>Inscripción al SSU</a:t>
            </a:r>
            <a:endParaRPr sz="3600" b="1"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3D1C20A-01F0-720A-AE61-24882A26B197}"/>
              </a:ext>
            </a:extLst>
          </p:cNvPr>
          <p:cNvSpPr txBox="1"/>
          <p:nvPr/>
        </p:nvSpPr>
        <p:spPr>
          <a:xfrm>
            <a:off x="3695144" y="945381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>
              <a:latin typeface="Trebuchet MS"/>
              <a:cs typeface="Trebuchet MS"/>
            </a:endParaRPr>
          </a:p>
        </p:txBody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21D6C272-CAA2-BE76-61D9-1C54617CF69D}"/>
              </a:ext>
            </a:extLst>
          </p:cNvPr>
          <p:cNvGrpSpPr/>
          <p:nvPr/>
        </p:nvGrpSpPr>
        <p:grpSpPr>
          <a:xfrm>
            <a:off x="12763275" y="0"/>
            <a:ext cx="5525135" cy="10287000"/>
            <a:chOff x="12763275" y="0"/>
            <a:chExt cx="5525135" cy="10287000"/>
          </a:xfrm>
        </p:grpSpPr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3B18AF46-159C-DA4B-E7AC-06C1F0760508}"/>
                </a:ext>
              </a:extLst>
            </p:cNvPr>
            <p:cNvSpPr/>
            <p:nvPr/>
          </p:nvSpPr>
          <p:spPr>
            <a:xfrm>
              <a:off x="13418044" y="0"/>
              <a:ext cx="4870450" cy="4293235"/>
            </a:xfrm>
            <a:custGeom>
              <a:avLst/>
              <a:gdLst/>
              <a:ahLst/>
              <a:cxnLst/>
              <a:rect l="l" t="t" r="r" b="b"/>
              <a:pathLst>
                <a:path w="4870450" h="4293235">
                  <a:moveTo>
                    <a:pt x="1089684" y="0"/>
                  </a:moveTo>
                  <a:lnTo>
                    <a:pt x="4869954" y="0"/>
                  </a:lnTo>
                  <a:lnTo>
                    <a:pt x="4869954" y="4292801"/>
                  </a:lnTo>
                  <a:lnTo>
                    <a:pt x="1388305" y="4292801"/>
                  </a:lnTo>
                  <a:lnTo>
                    <a:pt x="0" y="1887739"/>
                  </a:lnTo>
                  <a:lnTo>
                    <a:pt x="1089684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DC95836C-D5CC-D59E-0DD6-885E3012ADC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63275" y="1196179"/>
              <a:ext cx="5524724" cy="8011189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C4604F61-06F1-6B2D-660A-DE5B71B4A342}"/>
                </a:ext>
              </a:extLst>
            </p:cNvPr>
            <p:cNvSpPr/>
            <p:nvPr/>
          </p:nvSpPr>
          <p:spPr>
            <a:xfrm>
              <a:off x="15524253" y="9204109"/>
              <a:ext cx="2764155" cy="1083310"/>
            </a:xfrm>
            <a:custGeom>
              <a:avLst/>
              <a:gdLst/>
              <a:ahLst/>
              <a:cxnLst/>
              <a:rect l="l" t="t" r="r" b="b"/>
              <a:pathLst>
                <a:path w="2764155" h="1083309">
                  <a:moveTo>
                    <a:pt x="624577" y="0"/>
                  </a:moveTo>
                  <a:lnTo>
                    <a:pt x="2763746" y="0"/>
                  </a:lnTo>
                  <a:lnTo>
                    <a:pt x="2763746" y="1082890"/>
                  </a:lnTo>
                  <a:lnTo>
                    <a:pt x="0" y="1082890"/>
                  </a:lnTo>
                  <a:lnTo>
                    <a:pt x="624577" y="0"/>
                  </a:lnTo>
                  <a:close/>
                </a:path>
              </a:pathLst>
            </a:custGeom>
            <a:solidFill>
              <a:srgbClr val="1229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AE37A065-3731-71ED-C00E-F84C6BF998F5}"/>
                </a:ext>
              </a:extLst>
            </p:cNvPr>
            <p:cNvSpPr/>
            <p:nvPr/>
          </p:nvSpPr>
          <p:spPr>
            <a:xfrm>
              <a:off x="13899476" y="8727840"/>
              <a:ext cx="2918460" cy="1559560"/>
            </a:xfrm>
            <a:custGeom>
              <a:avLst/>
              <a:gdLst/>
              <a:ahLst/>
              <a:cxnLst/>
              <a:rect l="l" t="t" r="r" b="b"/>
              <a:pathLst>
                <a:path w="2918459" h="1559559">
                  <a:moveTo>
                    <a:pt x="900347" y="0"/>
                  </a:moveTo>
                  <a:lnTo>
                    <a:pt x="2018015" y="0"/>
                  </a:lnTo>
                  <a:lnTo>
                    <a:pt x="2918363" y="1559159"/>
                  </a:lnTo>
                  <a:lnTo>
                    <a:pt x="0" y="1559159"/>
                  </a:lnTo>
                  <a:lnTo>
                    <a:pt x="900347" y="0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0">
            <a:extLst>
              <a:ext uri="{FF2B5EF4-FFF2-40B4-BE49-F238E27FC236}">
                <a16:creationId xmlns:a16="http://schemas.microsoft.com/office/drawing/2014/main" id="{69851228-59AF-8C0D-4432-F97632B459C5}"/>
              </a:ext>
            </a:extLst>
          </p:cNvPr>
          <p:cNvSpPr/>
          <p:nvPr/>
        </p:nvSpPr>
        <p:spPr>
          <a:xfrm rot="773300">
            <a:off x="141311" y="2102659"/>
            <a:ext cx="1313480" cy="659803"/>
          </a:xfrm>
          <a:custGeom>
            <a:avLst/>
            <a:gdLst/>
            <a:ahLst/>
            <a:cxnLst/>
            <a:rect l="l" t="t" r="r" b="b"/>
            <a:pathLst>
              <a:path w="1882140" h="1171575">
                <a:moveTo>
                  <a:pt x="1332970" y="78104"/>
                </a:moveTo>
                <a:lnTo>
                  <a:pt x="1881840" y="624839"/>
                </a:lnTo>
                <a:lnTo>
                  <a:pt x="1332970" y="1171574"/>
                </a:lnTo>
                <a:lnTo>
                  <a:pt x="1332970" y="937259"/>
                </a:lnTo>
                <a:lnTo>
                  <a:pt x="1646610" y="624839"/>
                </a:lnTo>
                <a:lnTo>
                  <a:pt x="1332970" y="312419"/>
                </a:lnTo>
                <a:lnTo>
                  <a:pt x="1332970" y="78104"/>
                </a:lnTo>
                <a:close/>
              </a:path>
              <a:path w="1882140" h="1171575">
                <a:moveTo>
                  <a:pt x="862510" y="78104"/>
                </a:moveTo>
                <a:lnTo>
                  <a:pt x="1411380" y="624839"/>
                </a:lnTo>
                <a:lnTo>
                  <a:pt x="862510" y="1171574"/>
                </a:lnTo>
                <a:lnTo>
                  <a:pt x="862510" y="859154"/>
                </a:lnTo>
                <a:lnTo>
                  <a:pt x="804895" y="849605"/>
                </a:lnTo>
                <a:lnTo>
                  <a:pt x="749638" y="837750"/>
                </a:lnTo>
                <a:lnTo>
                  <a:pt x="696696" y="823674"/>
                </a:lnTo>
                <a:lnTo>
                  <a:pt x="646025" y="807464"/>
                </a:lnTo>
                <a:lnTo>
                  <a:pt x="597583" y="789204"/>
                </a:lnTo>
                <a:lnTo>
                  <a:pt x="551327" y="768981"/>
                </a:lnTo>
                <a:lnTo>
                  <a:pt x="507214" y="746879"/>
                </a:lnTo>
                <a:lnTo>
                  <a:pt x="465202" y="722983"/>
                </a:lnTo>
                <a:lnTo>
                  <a:pt x="425247" y="697380"/>
                </a:lnTo>
                <a:lnTo>
                  <a:pt x="387306" y="670154"/>
                </a:lnTo>
                <a:lnTo>
                  <a:pt x="351337" y="641391"/>
                </a:lnTo>
                <a:lnTo>
                  <a:pt x="317297" y="611177"/>
                </a:lnTo>
                <a:lnTo>
                  <a:pt x="285143" y="579596"/>
                </a:lnTo>
                <a:lnTo>
                  <a:pt x="254832" y="546734"/>
                </a:lnTo>
                <a:lnTo>
                  <a:pt x="226321" y="512677"/>
                </a:lnTo>
                <a:lnTo>
                  <a:pt x="199568" y="477510"/>
                </a:lnTo>
                <a:lnTo>
                  <a:pt x="174529" y="441318"/>
                </a:lnTo>
                <a:lnTo>
                  <a:pt x="151162" y="404187"/>
                </a:lnTo>
                <a:lnTo>
                  <a:pt x="147813" y="398335"/>
                </a:lnTo>
                <a:lnTo>
                  <a:pt x="862510" y="398335"/>
                </a:lnTo>
                <a:lnTo>
                  <a:pt x="862510" y="78104"/>
                </a:lnTo>
                <a:close/>
              </a:path>
              <a:path w="1882140" h="1171575">
                <a:moveTo>
                  <a:pt x="0" y="0"/>
                </a:moveTo>
                <a:lnTo>
                  <a:pt x="29996" y="39895"/>
                </a:lnTo>
                <a:lnTo>
                  <a:pt x="61199" y="77581"/>
                </a:lnTo>
                <a:lnTo>
                  <a:pt x="93636" y="113077"/>
                </a:lnTo>
                <a:lnTo>
                  <a:pt x="127337" y="146400"/>
                </a:lnTo>
                <a:lnTo>
                  <a:pt x="162333" y="177566"/>
                </a:lnTo>
                <a:lnTo>
                  <a:pt x="198651" y="206595"/>
                </a:lnTo>
                <a:lnTo>
                  <a:pt x="236322" y="233503"/>
                </a:lnTo>
                <a:lnTo>
                  <a:pt x="275376" y="258308"/>
                </a:lnTo>
                <a:lnTo>
                  <a:pt x="315840" y="281028"/>
                </a:lnTo>
                <a:lnTo>
                  <a:pt x="357745" y="301680"/>
                </a:lnTo>
                <a:lnTo>
                  <a:pt x="401121" y="320282"/>
                </a:lnTo>
                <a:lnTo>
                  <a:pt x="445996" y="336851"/>
                </a:lnTo>
                <a:lnTo>
                  <a:pt x="492400" y="351405"/>
                </a:lnTo>
                <a:lnTo>
                  <a:pt x="540362" y="363961"/>
                </a:lnTo>
                <a:lnTo>
                  <a:pt x="589912" y="374537"/>
                </a:lnTo>
                <a:lnTo>
                  <a:pt x="641080" y="383151"/>
                </a:lnTo>
                <a:lnTo>
                  <a:pt x="693894" y="389821"/>
                </a:lnTo>
                <a:lnTo>
                  <a:pt x="748384" y="394563"/>
                </a:lnTo>
                <a:lnTo>
                  <a:pt x="804579" y="397395"/>
                </a:lnTo>
                <a:lnTo>
                  <a:pt x="862510" y="398335"/>
                </a:lnTo>
                <a:lnTo>
                  <a:pt x="147813" y="398335"/>
                </a:lnTo>
                <a:lnTo>
                  <a:pt x="109271" y="327448"/>
                </a:lnTo>
                <a:lnTo>
                  <a:pt x="90661" y="288012"/>
                </a:lnTo>
                <a:lnTo>
                  <a:pt x="73552" y="247977"/>
                </a:lnTo>
                <a:lnTo>
                  <a:pt x="57900" y="207430"/>
                </a:lnTo>
                <a:lnTo>
                  <a:pt x="43662" y="166457"/>
                </a:lnTo>
                <a:lnTo>
                  <a:pt x="30796" y="125141"/>
                </a:lnTo>
                <a:lnTo>
                  <a:pt x="19259" y="83570"/>
                </a:lnTo>
                <a:lnTo>
                  <a:pt x="9008" y="41827"/>
                </a:lnTo>
                <a:lnTo>
                  <a:pt x="0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C96CBA6-E031-AB08-A7FC-5A6CD965F902}"/>
              </a:ext>
            </a:extLst>
          </p:cNvPr>
          <p:cNvSpPr txBox="1"/>
          <p:nvPr/>
        </p:nvSpPr>
        <p:spPr>
          <a:xfrm>
            <a:off x="1509480" y="2255167"/>
            <a:ext cx="6257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000" dirty="0"/>
              <a:t>Ingresar al portal SIIAA</a:t>
            </a: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817BB16B-CBB3-5731-4A04-6E74AF05D18C}"/>
              </a:ext>
            </a:extLst>
          </p:cNvPr>
          <p:cNvSpPr/>
          <p:nvPr/>
        </p:nvSpPr>
        <p:spPr>
          <a:xfrm rot="773300">
            <a:off x="358456" y="3119711"/>
            <a:ext cx="1313480" cy="659803"/>
          </a:xfrm>
          <a:custGeom>
            <a:avLst/>
            <a:gdLst/>
            <a:ahLst/>
            <a:cxnLst/>
            <a:rect l="l" t="t" r="r" b="b"/>
            <a:pathLst>
              <a:path w="1882140" h="1171575">
                <a:moveTo>
                  <a:pt x="1332970" y="78104"/>
                </a:moveTo>
                <a:lnTo>
                  <a:pt x="1881840" y="624839"/>
                </a:lnTo>
                <a:lnTo>
                  <a:pt x="1332970" y="1171574"/>
                </a:lnTo>
                <a:lnTo>
                  <a:pt x="1332970" y="937259"/>
                </a:lnTo>
                <a:lnTo>
                  <a:pt x="1646610" y="624839"/>
                </a:lnTo>
                <a:lnTo>
                  <a:pt x="1332970" y="312419"/>
                </a:lnTo>
                <a:lnTo>
                  <a:pt x="1332970" y="78104"/>
                </a:lnTo>
                <a:close/>
              </a:path>
              <a:path w="1882140" h="1171575">
                <a:moveTo>
                  <a:pt x="862510" y="78104"/>
                </a:moveTo>
                <a:lnTo>
                  <a:pt x="1411380" y="624839"/>
                </a:lnTo>
                <a:lnTo>
                  <a:pt x="862510" y="1171574"/>
                </a:lnTo>
                <a:lnTo>
                  <a:pt x="862510" y="859154"/>
                </a:lnTo>
                <a:lnTo>
                  <a:pt x="804895" y="849605"/>
                </a:lnTo>
                <a:lnTo>
                  <a:pt x="749638" y="837750"/>
                </a:lnTo>
                <a:lnTo>
                  <a:pt x="696696" y="823674"/>
                </a:lnTo>
                <a:lnTo>
                  <a:pt x="646025" y="807464"/>
                </a:lnTo>
                <a:lnTo>
                  <a:pt x="597583" y="789204"/>
                </a:lnTo>
                <a:lnTo>
                  <a:pt x="551327" y="768981"/>
                </a:lnTo>
                <a:lnTo>
                  <a:pt x="507214" y="746879"/>
                </a:lnTo>
                <a:lnTo>
                  <a:pt x="465202" y="722983"/>
                </a:lnTo>
                <a:lnTo>
                  <a:pt x="425247" y="697380"/>
                </a:lnTo>
                <a:lnTo>
                  <a:pt x="387306" y="670154"/>
                </a:lnTo>
                <a:lnTo>
                  <a:pt x="351337" y="641391"/>
                </a:lnTo>
                <a:lnTo>
                  <a:pt x="317297" y="611177"/>
                </a:lnTo>
                <a:lnTo>
                  <a:pt x="285143" y="579596"/>
                </a:lnTo>
                <a:lnTo>
                  <a:pt x="254832" y="546734"/>
                </a:lnTo>
                <a:lnTo>
                  <a:pt x="226321" y="512677"/>
                </a:lnTo>
                <a:lnTo>
                  <a:pt x="199568" y="477510"/>
                </a:lnTo>
                <a:lnTo>
                  <a:pt x="174529" y="441318"/>
                </a:lnTo>
                <a:lnTo>
                  <a:pt x="151162" y="404187"/>
                </a:lnTo>
                <a:lnTo>
                  <a:pt x="147813" y="398335"/>
                </a:lnTo>
                <a:lnTo>
                  <a:pt x="862510" y="398335"/>
                </a:lnTo>
                <a:lnTo>
                  <a:pt x="862510" y="78104"/>
                </a:lnTo>
                <a:close/>
              </a:path>
              <a:path w="1882140" h="1171575">
                <a:moveTo>
                  <a:pt x="0" y="0"/>
                </a:moveTo>
                <a:lnTo>
                  <a:pt x="29996" y="39895"/>
                </a:lnTo>
                <a:lnTo>
                  <a:pt x="61199" y="77581"/>
                </a:lnTo>
                <a:lnTo>
                  <a:pt x="93636" y="113077"/>
                </a:lnTo>
                <a:lnTo>
                  <a:pt x="127337" y="146400"/>
                </a:lnTo>
                <a:lnTo>
                  <a:pt x="162333" y="177566"/>
                </a:lnTo>
                <a:lnTo>
                  <a:pt x="198651" y="206595"/>
                </a:lnTo>
                <a:lnTo>
                  <a:pt x="236322" y="233503"/>
                </a:lnTo>
                <a:lnTo>
                  <a:pt x="275376" y="258308"/>
                </a:lnTo>
                <a:lnTo>
                  <a:pt x="315840" y="281028"/>
                </a:lnTo>
                <a:lnTo>
                  <a:pt x="357745" y="301680"/>
                </a:lnTo>
                <a:lnTo>
                  <a:pt x="401121" y="320282"/>
                </a:lnTo>
                <a:lnTo>
                  <a:pt x="445996" y="336851"/>
                </a:lnTo>
                <a:lnTo>
                  <a:pt x="492400" y="351405"/>
                </a:lnTo>
                <a:lnTo>
                  <a:pt x="540362" y="363961"/>
                </a:lnTo>
                <a:lnTo>
                  <a:pt x="589912" y="374537"/>
                </a:lnTo>
                <a:lnTo>
                  <a:pt x="641080" y="383151"/>
                </a:lnTo>
                <a:lnTo>
                  <a:pt x="693894" y="389821"/>
                </a:lnTo>
                <a:lnTo>
                  <a:pt x="748384" y="394563"/>
                </a:lnTo>
                <a:lnTo>
                  <a:pt x="804579" y="397395"/>
                </a:lnTo>
                <a:lnTo>
                  <a:pt x="862510" y="398335"/>
                </a:lnTo>
                <a:lnTo>
                  <a:pt x="147813" y="398335"/>
                </a:lnTo>
                <a:lnTo>
                  <a:pt x="109271" y="327448"/>
                </a:lnTo>
                <a:lnTo>
                  <a:pt x="90661" y="288012"/>
                </a:lnTo>
                <a:lnTo>
                  <a:pt x="73552" y="247977"/>
                </a:lnTo>
                <a:lnTo>
                  <a:pt x="57900" y="207430"/>
                </a:lnTo>
                <a:lnTo>
                  <a:pt x="43662" y="166457"/>
                </a:lnTo>
                <a:lnTo>
                  <a:pt x="30796" y="125141"/>
                </a:lnTo>
                <a:lnTo>
                  <a:pt x="19259" y="83570"/>
                </a:lnTo>
                <a:lnTo>
                  <a:pt x="9008" y="41827"/>
                </a:lnTo>
                <a:lnTo>
                  <a:pt x="0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C797408-A01E-CDEB-5EA0-14BC89037CD3}"/>
              </a:ext>
            </a:extLst>
          </p:cNvPr>
          <p:cNvSpPr txBox="1"/>
          <p:nvPr/>
        </p:nvSpPr>
        <p:spPr>
          <a:xfrm>
            <a:off x="1728976" y="3311274"/>
            <a:ext cx="9726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s-MX" sz="3000" b="0" dirty="0"/>
              <a:t>Aparecerán 3 pestañas de Servicio Social, selecciona la que </a:t>
            </a:r>
            <a:r>
              <a:rPr lang="es-MX" sz="3000" dirty="0"/>
              <a:t>corresponde</a:t>
            </a:r>
            <a:r>
              <a:rPr lang="es-MX" sz="3000" b="0" dirty="0"/>
              <a:t> a la </a:t>
            </a:r>
            <a:r>
              <a:rPr lang="es-MX" sz="3000" b="1" dirty="0"/>
              <a:t>inscripción, (servicio social).</a:t>
            </a:r>
            <a:endParaRPr lang="es-ES" sz="3000" b="1" dirty="0"/>
          </a:p>
        </p:txBody>
      </p:sp>
      <p:sp>
        <p:nvSpPr>
          <p:cNvPr id="22" name="object 10">
            <a:extLst>
              <a:ext uri="{FF2B5EF4-FFF2-40B4-BE49-F238E27FC236}">
                <a16:creationId xmlns:a16="http://schemas.microsoft.com/office/drawing/2014/main" id="{2381C421-8EAB-CA7A-09F9-5FFB366DD859}"/>
              </a:ext>
            </a:extLst>
          </p:cNvPr>
          <p:cNvSpPr/>
          <p:nvPr/>
        </p:nvSpPr>
        <p:spPr>
          <a:xfrm rot="773300">
            <a:off x="679589" y="4319924"/>
            <a:ext cx="1313480" cy="659803"/>
          </a:xfrm>
          <a:custGeom>
            <a:avLst/>
            <a:gdLst/>
            <a:ahLst/>
            <a:cxnLst/>
            <a:rect l="l" t="t" r="r" b="b"/>
            <a:pathLst>
              <a:path w="1882140" h="1171575">
                <a:moveTo>
                  <a:pt x="1332970" y="78104"/>
                </a:moveTo>
                <a:lnTo>
                  <a:pt x="1881840" y="624839"/>
                </a:lnTo>
                <a:lnTo>
                  <a:pt x="1332970" y="1171574"/>
                </a:lnTo>
                <a:lnTo>
                  <a:pt x="1332970" y="937259"/>
                </a:lnTo>
                <a:lnTo>
                  <a:pt x="1646610" y="624839"/>
                </a:lnTo>
                <a:lnTo>
                  <a:pt x="1332970" y="312419"/>
                </a:lnTo>
                <a:lnTo>
                  <a:pt x="1332970" y="78104"/>
                </a:lnTo>
                <a:close/>
              </a:path>
              <a:path w="1882140" h="1171575">
                <a:moveTo>
                  <a:pt x="862510" y="78104"/>
                </a:moveTo>
                <a:lnTo>
                  <a:pt x="1411380" y="624839"/>
                </a:lnTo>
                <a:lnTo>
                  <a:pt x="862510" y="1171574"/>
                </a:lnTo>
                <a:lnTo>
                  <a:pt x="862510" y="859154"/>
                </a:lnTo>
                <a:lnTo>
                  <a:pt x="804895" y="849605"/>
                </a:lnTo>
                <a:lnTo>
                  <a:pt x="749638" y="837750"/>
                </a:lnTo>
                <a:lnTo>
                  <a:pt x="696696" y="823674"/>
                </a:lnTo>
                <a:lnTo>
                  <a:pt x="646025" y="807464"/>
                </a:lnTo>
                <a:lnTo>
                  <a:pt x="597583" y="789204"/>
                </a:lnTo>
                <a:lnTo>
                  <a:pt x="551327" y="768981"/>
                </a:lnTo>
                <a:lnTo>
                  <a:pt x="507214" y="746879"/>
                </a:lnTo>
                <a:lnTo>
                  <a:pt x="465202" y="722983"/>
                </a:lnTo>
                <a:lnTo>
                  <a:pt x="425247" y="697380"/>
                </a:lnTo>
                <a:lnTo>
                  <a:pt x="387306" y="670154"/>
                </a:lnTo>
                <a:lnTo>
                  <a:pt x="351337" y="641391"/>
                </a:lnTo>
                <a:lnTo>
                  <a:pt x="317297" y="611177"/>
                </a:lnTo>
                <a:lnTo>
                  <a:pt x="285143" y="579596"/>
                </a:lnTo>
                <a:lnTo>
                  <a:pt x="254832" y="546734"/>
                </a:lnTo>
                <a:lnTo>
                  <a:pt x="226321" y="512677"/>
                </a:lnTo>
                <a:lnTo>
                  <a:pt x="199568" y="477510"/>
                </a:lnTo>
                <a:lnTo>
                  <a:pt x="174529" y="441318"/>
                </a:lnTo>
                <a:lnTo>
                  <a:pt x="151162" y="404187"/>
                </a:lnTo>
                <a:lnTo>
                  <a:pt x="147813" y="398335"/>
                </a:lnTo>
                <a:lnTo>
                  <a:pt x="862510" y="398335"/>
                </a:lnTo>
                <a:lnTo>
                  <a:pt x="862510" y="78104"/>
                </a:lnTo>
                <a:close/>
              </a:path>
              <a:path w="1882140" h="1171575">
                <a:moveTo>
                  <a:pt x="0" y="0"/>
                </a:moveTo>
                <a:lnTo>
                  <a:pt x="29996" y="39895"/>
                </a:lnTo>
                <a:lnTo>
                  <a:pt x="61199" y="77581"/>
                </a:lnTo>
                <a:lnTo>
                  <a:pt x="93636" y="113077"/>
                </a:lnTo>
                <a:lnTo>
                  <a:pt x="127337" y="146400"/>
                </a:lnTo>
                <a:lnTo>
                  <a:pt x="162333" y="177566"/>
                </a:lnTo>
                <a:lnTo>
                  <a:pt x="198651" y="206595"/>
                </a:lnTo>
                <a:lnTo>
                  <a:pt x="236322" y="233503"/>
                </a:lnTo>
                <a:lnTo>
                  <a:pt x="275376" y="258308"/>
                </a:lnTo>
                <a:lnTo>
                  <a:pt x="315840" y="281028"/>
                </a:lnTo>
                <a:lnTo>
                  <a:pt x="357745" y="301680"/>
                </a:lnTo>
                <a:lnTo>
                  <a:pt x="401121" y="320282"/>
                </a:lnTo>
                <a:lnTo>
                  <a:pt x="445996" y="336851"/>
                </a:lnTo>
                <a:lnTo>
                  <a:pt x="492400" y="351405"/>
                </a:lnTo>
                <a:lnTo>
                  <a:pt x="540362" y="363961"/>
                </a:lnTo>
                <a:lnTo>
                  <a:pt x="589912" y="374537"/>
                </a:lnTo>
                <a:lnTo>
                  <a:pt x="641080" y="383151"/>
                </a:lnTo>
                <a:lnTo>
                  <a:pt x="693894" y="389821"/>
                </a:lnTo>
                <a:lnTo>
                  <a:pt x="748384" y="394563"/>
                </a:lnTo>
                <a:lnTo>
                  <a:pt x="804579" y="397395"/>
                </a:lnTo>
                <a:lnTo>
                  <a:pt x="862510" y="398335"/>
                </a:lnTo>
                <a:lnTo>
                  <a:pt x="147813" y="398335"/>
                </a:lnTo>
                <a:lnTo>
                  <a:pt x="109271" y="327448"/>
                </a:lnTo>
                <a:lnTo>
                  <a:pt x="90661" y="288012"/>
                </a:lnTo>
                <a:lnTo>
                  <a:pt x="73552" y="247977"/>
                </a:lnTo>
                <a:lnTo>
                  <a:pt x="57900" y="207430"/>
                </a:lnTo>
                <a:lnTo>
                  <a:pt x="43662" y="166457"/>
                </a:lnTo>
                <a:lnTo>
                  <a:pt x="30796" y="125141"/>
                </a:lnTo>
                <a:lnTo>
                  <a:pt x="19259" y="83570"/>
                </a:lnTo>
                <a:lnTo>
                  <a:pt x="9008" y="41827"/>
                </a:lnTo>
                <a:lnTo>
                  <a:pt x="0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33A4454-B973-D209-D395-50076D4B4BD7}"/>
              </a:ext>
            </a:extLst>
          </p:cNvPr>
          <p:cNvSpPr txBox="1"/>
          <p:nvPr/>
        </p:nvSpPr>
        <p:spPr>
          <a:xfrm>
            <a:off x="2092891" y="4530974"/>
            <a:ext cx="106532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s-MX" sz="3000" b="0" dirty="0"/>
              <a:t>A continuación deberás llenar el formulario  de inscripción, dando de alta la información de tu Organismo Receptor (O.R.) </a:t>
            </a:r>
            <a:endParaRPr lang="es-ES" sz="3000" b="0" dirty="0"/>
          </a:p>
        </p:txBody>
      </p:sp>
      <p:sp>
        <p:nvSpPr>
          <p:cNvPr id="25" name="object 10">
            <a:extLst>
              <a:ext uri="{FF2B5EF4-FFF2-40B4-BE49-F238E27FC236}">
                <a16:creationId xmlns:a16="http://schemas.microsoft.com/office/drawing/2014/main" id="{3BE3FA3F-C278-9B40-823A-1E4DF8D613B2}"/>
              </a:ext>
            </a:extLst>
          </p:cNvPr>
          <p:cNvSpPr/>
          <p:nvPr/>
        </p:nvSpPr>
        <p:spPr>
          <a:xfrm rot="773300">
            <a:off x="870343" y="5749201"/>
            <a:ext cx="1313480" cy="659803"/>
          </a:xfrm>
          <a:custGeom>
            <a:avLst/>
            <a:gdLst/>
            <a:ahLst/>
            <a:cxnLst/>
            <a:rect l="l" t="t" r="r" b="b"/>
            <a:pathLst>
              <a:path w="1882140" h="1171575">
                <a:moveTo>
                  <a:pt x="1332970" y="78104"/>
                </a:moveTo>
                <a:lnTo>
                  <a:pt x="1881840" y="624839"/>
                </a:lnTo>
                <a:lnTo>
                  <a:pt x="1332970" y="1171574"/>
                </a:lnTo>
                <a:lnTo>
                  <a:pt x="1332970" y="937259"/>
                </a:lnTo>
                <a:lnTo>
                  <a:pt x="1646610" y="624839"/>
                </a:lnTo>
                <a:lnTo>
                  <a:pt x="1332970" y="312419"/>
                </a:lnTo>
                <a:lnTo>
                  <a:pt x="1332970" y="78104"/>
                </a:lnTo>
                <a:close/>
              </a:path>
              <a:path w="1882140" h="1171575">
                <a:moveTo>
                  <a:pt x="862510" y="78104"/>
                </a:moveTo>
                <a:lnTo>
                  <a:pt x="1411380" y="624839"/>
                </a:lnTo>
                <a:lnTo>
                  <a:pt x="862510" y="1171574"/>
                </a:lnTo>
                <a:lnTo>
                  <a:pt x="862510" y="859154"/>
                </a:lnTo>
                <a:lnTo>
                  <a:pt x="804895" y="849605"/>
                </a:lnTo>
                <a:lnTo>
                  <a:pt x="749638" y="837750"/>
                </a:lnTo>
                <a:lnTo>
                  <a:pt x="696696" y="823674"/>
                </a:lnTo>
                <a:lnTo>
                  <a:pt x="646025" y="807464"/>
                </a:lnTo>
                <a:lnTo>
                  <a:pt x="597583" y="789204"/>
                </a:lnTo>
                <a:lnTo>
                  <a:pt x="551327" y="768981"/>
                </a:lnTo>
                <a:lnTo>
                  <a:pt x="507214" y="746879"/>
                </a:lnTo>
                <a:lnTo>
                  <a:pt x="465202" y="722983"/>
                </a:lnTo>
                <a:lnTo>
                  <a:pt x="425247" y="697380"/>
                </a:lnTo>
                <a:lnTo>
                  <a:pt x="387306" y="670154"/>
                </a:lnTo>
                <a:lnTo>
                  <a:pt x="351337" y="641391"/>
                </a:lnTo>
                <a:lnTo>
                  <a:pt x="317297" y="611177"/>
                </a:lnTo>
                <a:lnTo>
                  <a:pt x="285143" y="579596"/>
                </a:lnTo>
                <a:lnTo>
                  <a:pt x="254832" y="546734"/>
                </a:lnTo>
                <a:lnTo>
                  <a:pt x="226321" y="512677"/>
                </a:lnTo>
                <a:lnTo>
                  <a:pt x="199568" y="477510"/>
                </a:lnTo>
                <a:lnTo>
                  <a:pt x="174529" y="441318"/>
                </a:lnTo>
                <a:lnTo>
                  <a:pt x="151162" y="404187"/>
                </a:lnTo>
                <a:lnTo>
                  <a:pt x="147813" y="398335"/>
                </a:lnTo>
                <a:lnTo>
                  <a:pt x="862510" y="398335"/>
                </a:lnTo>
                <a:lnTo>
                  <a:pt x="862510" y="78104"/>
                </a:lnTo>
                <a:close/>
              </a:path>
              <a:path w="1882140" h="1171575">
                <a:moveTo>
                  <a:pt x="0" y="0"/>
                </a:moveTo>
                <a:lnTo>
                  <a:pt x="29996" y="39895"/>
                </a:lnTo>
                <a:lnTo>
                  <a:pt x="61199" y="77581"/>
                </a:lnTo>
                <a:lnTo>
                  <a:pt x="93636" y="113077"/>
                </a:lnTo>
                <a:lnTo>
                  <a:pt x="127337" y="146400"/>
                </a:lnTo>
                <a:lnTo>
                  <a:pt x="162333" y="177566"/>
                </a:lnTo>
                <a:lnTo>
                  <a:pt x="198651" y="206595"/>
                </a:lnTo>
                <a:lnTo>
                  <a:pt x="236322" y="233503"/>
                </a:lnTo>
                <a:lnTo>
                  <a:pt x="275376" y="258308"/>
                </a:lnTo>
                <a:lnTo>
                  <a:pt x="315840" y="281028"/>
                </a:lnTo>
                <a:lnTo>
                  <a:pt x="357745" y="301680"/>
                </a:lnTo>
                <a:lnTo>
                  <a:pt x="401121" y="320282"/>
                </a:lnTo>
                <a:lnTo>
                  <a:pt x="445996" y="336851"/>
                </a:lnTo>
                <a:lnTo>
                  <a:pt x="492400" y="351405"/>
                </a:lnTo>
                <a:lnTo>
                  <a:pt x="540362" y="363961"/>
                </a:lnTo>
                <a:lnTo>
                  <a:pt x="589912" y="374537"/>
                </a:lnTo>
                <a:lnTo>
                  <a:pt x="641080" y="383151"/>
                </a:lnTo>
                <a:lnTo>
                  <a:pt x="693894" y="389821"/>
                </a:lnTo>
                <a:lnTo>
                  <a:pt x="748384" y="394563"/>
                </a:lnTo>
                <a:lnTo>
                  <a:pt x="804579" y="397395"/>
                </a:lnTo>
                <a:lnTo>
                  <a:pt x="862510" y="398335"/>
                </a:lnTo>
                <a:lnTo>
                  <a:pt x="147813" y="398335"/>
                </a:lnTo>
                <a:lnTo>
                  <a:pt x="109271" y="327448"/>
                </a:lnTo>
                <a:lnTo>
                  <a:pt x="90661" y="288012"/>
                </a:lnTo>
                <a:lnTo>
                  <a:pt x="73552" y="247977"/>
                </a:lnTo>
                <a:lnTo>
                  <a:pt x="57900" y="207430"/>
                </a:lnTo>
                <a:lnTo>
                  <a:pt x="43662" y="166457"/>
                </a:lnTo>
                <a:lnTo>
                  <a:pt x="30796" y="125141"/>
                </a:lnTo>
                <a:lnTo>
                  <a:pt x="19259" y="83570"/>
                </a:lnTo>
                <a:lnTo>
                  <a:pt x="9008" y="41827"/>
                </a:lnTo>
                <a:lnTo>
                  <a:pt x="0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10">
            <a:extLst>
              <a:ext uri="{FF2B5EF4-FFF2-40B4-BE49-F238E27FC236}">
                <a16:creationId xmlns:a16="http://schemas.microsoft.com/office/drawing/2014/main" id="{7A6F0CAB-3AE2-084C-2159-9E167AD1A28A}"/>
              </a:ext>
            </a:extLst>
          </p:cNvPr>
          <p:cNvSpPr/>
          <p:nvPr/>
        </p:nvSpPr>
        <p:spPr>
          <a:xfrm rot="773300">
            <a:off x="1187312" y="7178478"/>
            <a:ext cx="1313480" cy="659803"/>
          </a:xfrm>
          <a:custGeom>
            <a:avLst/>
            <a:gdLst/>
            <a:ahLst/>
            <a:cxnLst/>
            <a:rect l="l" t="t" r="r" b="b"/>
            <a:pathLst>
              <a:path w="1882140" h="1171575">
                <a:moveTo>
                  <a:pt x="1332970" y="78104"/>
                </a:moveTo>
                <a:lnTo>
                  <a:pt x="1881840" y="624839"/>
                </a:lnTo>
                <a:lnTo>
                  <a:pt x="1332970" y="1171574"/>
                </a:lnTo>
                <a:lnTo>
                  <a:pt x="1332970" y="937259"/>
                </a:lnTo>
                <a:lnTo>
                  <a:pt x="1646610" y="624839"/>
                </a:lnTo>
                <a:lnTo>
                  <a:pt x="1332970" y="312419"/>
                </a:lnTo>
                <a:lnTo>
                  <a:pt x="1332970" y="78104"/>
                </a:lnTo>
                <a:close/>
              </a:path>
              <a:path w="1882140" h="1171575">
                <a:moveTo>
                  <a:pt x="862510" y="78104"/>
                </a:moveTo>
                <a:lnTo>
                  <a:pt x="1411380" y="624839"/>
                </a:lnTo>
                <a:lnTo>
                  <a:pt x="862510" y="1171574"/>
                </a:lnTo>
                <a:lnTo>
                  <a:pt x="862510" y="859154"/>
                </a:lnTo>
                <a:lnTo>
                  <a:pt x="804895" y="849605"/>
                </a:lnTo>
                <a:lnTo>
                  <a:pt x="749638" y="837750"/>
                </a:lnTo>
                <a:lnTo>
                  <a:pt x="696696" y="823674"/>
                </a:lnTo>
                <a:lnTo>
                  <a:pt x="646025" y="807464"/>
                </a:lnTo>
                <a:lnTo>
                  <a:pt x="597583" y="789204"/>
                </a:lnTo>
                <a:lnTo>
                  <a:pt x="551327" y="768981"/>
                </a:lnTo>
                <a:lnTo>
                  <a:pt x="507214" y="746879"/>
                </a:lnTo>
                <a:lnTo>
                  <a:pt x="465202" y="722983"/>
                </a:lnTo>
                <a:lnTo>
                  <a:pt x="425247" y="697380"/>
                </a:lnTo>
                <a:lnTo>
                  <a:pt x="387306" y="670154"/>
                </a:lnTo>
                <a:lnTo>
                  <a:pt x="351337" y="641391"/>
                </a:lnTo>
                <a:lnTo>
                  <a:pt x="317297" y="611177"/>
                </a:lnTo>
                <a:lnTo>
                  <a:pt x="285143" y="579596"/>
                </a:lnTo>
                <a:lnTo>
                  <a:pt x="254832" y="546734"/>
                </a:lnTo>
                <a:lnTo>
                  <a:pt x="226321" y="512677"/>
                </a:lnTo>
                <a:lnTo>
                  <a:pt x="199568" y="477510"/>
                </a:lnTo>
                <a:lnTo>
                  <a:pt x="174529" y="441318"/>
                </a:lnTo>
                <a:lnTo>
                  <a:pt x="151162" y="404187"/>
                </a:lnTo>
                <a:lnTo>
                  <a:pt x="147813" y="398335"/>
                </a:lnTo>
                <a:lnTo>
                  <a:pt x="862510" y="398335"/>
                </a:lnTo>
                <a:lnTo>
                  <a:pt x="862510" y="78104"/>
                </a:lnTo>
                <a:close/>
              </a:path>
              <a:path w="1882140" h="1171575">
                <a:moveTo>
                  <a:pt x="0" y="0"/>
                </a:moveTo>
                <a:lnTo>
                  <a:pt x="29996" y="39895"/>
                </a:lnTo>
                <a:lnTo>
                  <a:pt x="61199" y="77581"/>
                </a:lnTo>
                <a:lnTo>
                  <a:pt x="93636" y="113077"/>
                </a:lnTo>
                <a:lnTo>
                  <a:pt x="127337" y="146400"/>
                </a:lnTo>
                <a:lnTo>
                  <a:pt x="162333" y="177566"/>
                </a:lnTo>
                <a:lnTo>
                  <a:pt x="198651" y="206595"/>
                </a:lnTo>
                <a:lnTo>
                  <a:pt x="236322" y="233503"/>
                </a:lnTo>
                <a:lnTo>
                  <a:pt x="275376" y="258308"/>
                </a:lnTo>
                <a:lnTo>
                  <a:pt x="315840" y="281028"/>
                </a:lnTo>
                <a:lnTo>
                  <a:pt x="357745" y="301680"/>
                </a:lnTo>
                <a:lnTo>
                  <a:pt x="401121" y="320282"/>
                </a:lnTo>
                <a:lnTo>
                  <a:pt x="445996" y="336851"/>
                </a:lnTo>
                <a:lnTo>
                  <a:pt x="492400" y="351405"/>
                </a:lnTo>
                <a:lnTo>
                  <a:pt x="540362" y="363961"/>
                </a:lnTo>
                <a:lnTo>
                  <a:pt x="589912" y="374537"/>
                </a:lnTo>
                <a:lnTo>
                  <a:pt x="641080" y="383151"/>
                </a:lnTo>
                <a:lnTo>
                  <a:pt x="693894" y="389821"/>
                </a:lnTo>
                <a:lnTo>
                  <a:pt x="748384" y="394563"/>
                </a:lnTo>
                <a:lnTo>
                  <a:pt x="804579" y="397395"/>
                </a:lnTo>
                <a:lnTo>
                  <a:pt x="862510" y="398335"/>
                </a:lnTo>
                <a:lnTo>
                  <a:pt x="147813" y="398335"/>
                </a:lnTo>
                <a:lnTo>
                  <a:pt x="109271" y="327448"/>
                </a:lnTo>
                <a:lnTo>
                  <a:pt x="90661" y="288012"/>
                </a:lnTo>
                <a:lnTo>
                  <a:pt x="73552" y="247977"/>
                </a:lnTo>
                <a:lnTo>
                  <a:pt x="57900" y="207430"/>
                </a:lnTo>
                <a:lnTo>
                  <a:pt x="43662" y="166457"/>
                </a:lnTo>
                <a:lnTo>
                  <a:pt x="30796" y="125141"/>
                </a:lnTo>
                <a:lnTo>
                  <a:pt x="19259" y="83570"/>
                </a:lnTo>
                <a:lnTo>
                  <a:pt x="9008" y="41827"/>
                </a:lnTo>
                <a:lnTo>
                  <a:pt x="0" y="0"/>
                </a:lnTo>
                <a:close/>
              </a:path>
            </a:pathLst>
          </a:custGeom>
          <a:solidFill>
            <a:srgbClr val="70090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D81DA11-68A2-EC4F-EE97-7B990EFC3F9F}"/>
              </a:ext>
            </a:extLst>
          </p:cNvPr>
          <p:cNvSpPr txBox="1"/>
          <p:nvPr/>
        </p:nvSpPr>
        <p:spPr>
          <a:xfrm>
            <a:off x="2557832" y="7461765"/>
            <a:ext cx="113114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s-MX" sz="3000" b="0" dirty="0"/>
              <a:t>Enviar formulario y posteriormente el sistema te arrojará el documento en PDF, para que lo descargues y recabes la firma y sello de tu O.R.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C0B76B5-67C6-2FD8-4530-DE58793A5B65}"/>
              </a:ext>
            </a:extLst>
          </p:cNvPr>
          <p:cNvSpPr txBox="1"/>
          <p:nvPr/>
        </p:nvSpPr>
        <p:spPr>
          <a:xfrm>
            <a:off x="2268455" y="5803921"/>
            <a:ext cx="109978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rtl="0"/>
            <a:r>
              <a:rPr lang="es-MX" sz="3000" b="0" dirty="0"/>
              <a:t>A partir de la fecha de inicio el sistema automáticamente selecciona </a:t>
            </a:r>
            <a:r>
              <a:rPr lang="es-MX" sz="3000" dirty="0"/>
              <a:t>6</a:t>
            </a:r>
            <a:r>
              <a:rPr lang="es-MX" sz="3000" b="0" dirty="0"/>
              <a:t> meses, por lo que a continuación deberás seleccionar los días y la cantidad de horas en las que realizaras tu SSU.</a:t>
            </a:r>
            <a:endParaRPr lang="es-ES" sz="3000" b="0" dirty="0"/>
          </a:p>
        </p:txBody>
      </p:sp>
    </p:spTree>
    <p:extLst>
      <p:ext uri="{BB962C8B-B14F-4D97-AF65-F5344CB8AC3E}">
        <p14:creationId xmlns:p14="http://schemas.microsoft.com/office/powerpoint/2010/main" val="146751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01018" y="1315664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  <a:latin typeface="Trebuchet MS"/>
                <a:cs typeface="Trebuchet MS"/>
              </a:rPr>
              <a:t>PROCESO SIIAA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/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6D4E9AEA-62B2-9CE2-6F4F-F0B35F81377C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C3D90241-1044-CB86-1D0C-ED489FB31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5" t="12201" r="3538" b="20600"/>
          <a:stretch/>
        </p:blipFill>
        <p:spPr>
          <a:xfrm>
            <a:off x="179622" y="2021722"/>
            <a:ext cx="14238668" cy="74857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CAD719-E3DE-D799-E5CB-7A389CB43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>
            <a:extLst>
              <a:ext uri="{FF2B5EF4-FFF2-40B4-BE49-F238E27FC236}">
                <a16:creationId xmlns:a16="http://schemas.microsoft.com/office/drawing/2014/main" id="{A5397ED4-3449-C881-9E68-30C430A9E02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22" y="7168236"/>
            <a:ext cx="2066924" cy="2806182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B053352B-C7BC-66DB-AFE3-CC7EE5362B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1018" y="1315664"/>
            <a:ext cx="10722270" cy="592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s-MX" sz="3750" b="1" spc="65" dirty="0">
                <a:solidFill>
                  <a:srgbClr val="700909"/>
                </a:solidFill>
                <a:latin typeface="Trebuchet MS"/>
                <a:cs typeface="Trebuchet MS"/>
              </a:rPr>
              <a:t>PROCESO SIIAA</a:t>
            </a:r>
            <a:endParaRPr sz="3750" dirty="0">
              <a:latin typeface="Trebuchet MS"/>
              <a:cs typeface="Trebuchet MS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F0540B2E-D321-FA1F-8904-44BF710A2EB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229849" cy="761999"/>
          </a:xfrm>
          <a:prstGeom prst="rect">
            <a:avLst/>
          </a:prstGeom>
        </p:spPr>
      </p:pic>
      <p:grpSp>
        <p:nvGrpSpPr>
          <p:cNvPr id="7" name="object 7">
            <a:extLst>
              <a:ext uri="{FF2B5EF4-FFF2-40B4-BE49-F238E27FC236}">
                <a16:creationId xmlns:a16="http://schemas.microsoft.com/office/drawing/2014/main" id="{92ACC912-784F-5EB8-9343-D3FE6A09FB83}"/>
              </a:ext>
            </a:extLst>
          </p:cNvPr>
          <p:cNvGrpSpPr/>
          <p:nvPr/>
        </p:nvGrpSpPr>
        <p:grpSpPr>
          <a:xfrm>
            <a:off x="13116002" y="0"/>
            <a:ext cx="5172075" cy="2662555"/>
            <a:chOff x="13116002" y="0"/>
            <a:chExt cx="5172075" cy="2662555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CC43ACD-0745-3375-022E-3746EB42BEA7}"/>
                </a:ext>
              </a:extLst>
            </p:cNvPr>
            <p:cNvSpPr/>
            <p:nvPr/>
          </p:nvSpPr>
          <p:spPr>
            <a:xfrm>
              <a:off x="13116002" y="0"/>
              <a:ext cx="2044064" cy="929005"/>
            </a:xfrm>
            <a:custGeom>
              <a:avLst/>
              <a:gdLst/>
              <a:ahLst/>
              <a:cxnLst/>
              <a:rect l="l" t="t" r="r" b="b"/>
              <a:pathLst>
                <a:path w="2044065" h="929005">
                  <a:moveTo>
                    <a:pt x="2018988" y="0"/>
                  </a:moveTo>
                  <a:lnTo>
                    <a:pt x="25018" y="0"/>
                  </a:lnTo>
                  <a:lnTo>
                    <a:pt x="0" y="43218"/>
                  </a:lnTo>
                  <a:lnTo>
                    <a:pt x="511520" y="928678"/>
                  </a:lnTo>
                  <a:lnTo>
                    <a:pt x="1532557" y="928678"/>
                  </a:lnTo>
                  <a:lnTo>
                    <a:pt x="2044004" y="43218"/>
                  </a:lnTo>
                  <a:lnTo>
                    <a:pt x="2018988" y="0"/>
                  </a:lnTo>
                  <a:close/>
                </a:path>
              </a:pathLst>
            </a:custGeom>
            <a:solidFill>
              <a:srgbClr val="D5D8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6A0FA53-0645-0CF4-84F3-76796A1D117B}"/>
                </a:ext>
              </a:extLst>
            </p:cNvPr>
            <p:cNvSpPr/>
            <p:nvPr/>
          </p:nvSpPr>
          <p:spPr>
            <a:xfrm>
              <a:off x="14137038" y="0"/>
              <a:ext cx="3065145" cy="2662555"/>
            </a:xfrm>
            <a:custGeom>
              <a:avLst/>
              <a:gdLst/>
              <a:ahLst/>
              <a:cxnLst/>
              <a:rect l="l" t="t" r="r" b="b"/>
              <a:pathLst>
                <a:path w="3065144" h="2662555">
                  <a:moveTo>
                    <a:pt x="3040119" y="0"/>
                  </a:moveTo>
                  <a:lnTo>
                    <a:pt x="1047587" y="0"/>
                  </a:lnTo>
                  <a:lnTo>
                    <a:pt x="344182" y="1217571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3" y="2662326"/>
                  </a:lnTo>
                  <a:lnTo>
                    <a:pt x="1867010" y="2118099"/>
                  </a:lnTo>
                  <a:lnTo>
                    <a:pt x="1867245" y="2118099"/>
                  </a:lnTo>
                  <a:lnTo>
                    <a:pt x="2554782" y="928678"/>
                  </a:lnTo>
                  <a:lnTo>
                    <a:pt x="2555525" y="928678"/>
                  </a:lnTo>
                  <a:lnTo>
                    <a:pt x="2743734" y="601854"/>
                  </a:lnTo>
                  <a:lnTo>
                    <a:pt x="2743585" y="601780"/>
                  </a:lnTo>
                  <a:lnTo>
                    <a:pt x="3065040" y="43218"/>
                  </a:lnTo>
                  <a:lnTo>
                    <a:pt x="3040119" y="0"/>
                  </a:lnTo>
                  <a:close/>
                </a:path>
                <a:path w="3065144" h="2662555">
                  <a:moveTo>
                    <a:pt x="1867245" y="2118099"/>
                  </a:moveTo>
                  <a:lnTo>
                    <a:pt x="1867010" y="2118099"/>
                  </a:lnTo>
                  <a:lnTo>
                    <a:pt x="1867159" y="2118247"/>
                  </a:lnTo>
                  <a:lnTo>
                    <a:pt x="1867245" y="2118099"/>
                  </a:lnTo>
                  <a:close/>
                </a:path>
              </a:pathLst>
            </a:custGeom>
            <a:solidFill>
              <a:srgbClr val="0F4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320C1D68-4832-127F-FA58-9967DAA7EE30}"/>
                </a:ext>
              </a:extLst>
            </p:cNvPr>
            <p:cNvSpPr/>
            <p:nvPr/>
          </p:nvSpPr>
          <p:spPr>
            <a:xfrm>
              <a:off x="16181043" y="0"/>
              <a:ext cx="2107565" cy="2662555"/>
            </a:xfrm>
            <a:custGeom>
              <a:avLst/>
              <a:gdLst/>
              <a:ahLst/>
              <a:cxnLst/>
              <a:rect l="l" t="t" r="r" b="b"/>
              <a:pathLst>
                <a:path w="2107565" h="2662555">
                  <a:moveTo>
                    <a:pt x="2106957" y="0"/>
                  </a:moveTo>
                  <a:lnTo>
                    <a:pt x="1046055" y="0"/>
                  </a:lnTo>
                  <a:lnTo>
                    <a:pt x="1021036" y="43218"/>
                  </a:lnTo>
                  <a:lnTo>
                    <a:pt x="1022596" y="45816"/>
                  </a:lnTo>
                  <a:lnTo>
                    <a:pt x="511818" y="928678"/>
                  </a:lnTo>
                  <a:lnTo>
                    <a:pt x="511520" y="928678"/>
                  </a:lnTo>
                  <a:lnTo>
                    <a:pt x="0" y="1812282"/>
                  </a:lnTo>
                  <a:lnTo>
                    <a:pt x="492092" y="2662326"/>
                  </a:lnTo>
                  <a:lnTo>
                    <a:pt x="1551984" y="2662326"/>
                  </a:lnTo>
                  <a:lnTo>
                    <a:pt x="1842351" y="2160705"/>
                  </a:lnTo>
                  <a:lnTo>
                    <a:pt x="1845085" y="2160705"/>
                  </a:lnTo>
                  <a:lnTo>
                    <a:pt x="2106957" y="1706691"/>
                  </a:lnTo>
                  <a:lnTo>
                    <a:pt x="2106957" y="0"/>
                  </a:lnTo>
                  <a:close/>
                </a:path>
                <a:path w="2107565" h="2662555">
                  <a:moveTo>
                    <a:pt x="1845085" y="2160705"/>
                  </a:moveTo>
                  <a:lnTo>
                    <a:pt x="1842351" y="2160705"/>
                  </a:lnTo>
                  <a:lnTo>
                    <a:pt x="1844357" y="2161967"/>
                  </a:lnTo>
                  <a:lnTo>
                    <a:pt x="1845085" y="2160705"/>
                  </a:lnTo>
                  <a:close/>
                </a:path>
              </a:pathLst>
            </a:custGeom>
            <a:solidFill>
              <a:srgbClr val="740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9">
            <a:extLst>
              <a:ext uri="{FF2B5EF4-FFF2-40B4-BE49-F238E27FC236}">
                <a16:creationId xmlns:a16="http://schemas.microsoft.com/office/drawing/2014/main" id="{7DE0A4A9-86AA-FF1D-67DE-20BB886C3F98}"/>
              </a:ext>
            </a:extLst>
          </p:cNvPr>
          <p:cNvSpPr txBox="1"/>
          <p:nvPr/>
        </p:nvSpPr>
        <p:spPr>
          <a:xfrm>
            <a:off x="5361584" y="9621035"/>
            <a:ext cx="535876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5" dirty="0">
                <a:solidFill>
                  <a:srgbClr val="938F8F"/>
                </a:solidFill>
                <a:latin typeface="Trebuchet MS"/>
                <a:cs typeface="Trebuchet MS"/>
              </a:rPr>
              <a:t>DEPARTAMENTO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spc="35" dirty="0">
                <a:solidFill>
                  <a:srgbClr val="938F8F"/>
                </a:solidFill>
                <a:latin typeface="Trebuchet MS"/>
                <a:cs typeface="Trebuchet MS"/>
              </a:rPr>
              <a:t>DE</a:t>
            </a:r>
            <a:r>
              <a:rPr sz="2800" spc="-130" dirty="0">
                <a:solidFill>
                  <a:srgbClr val="938F8F"/>
                </a:solidFill>
                <a:latin typeface="Trebuchet MS"/>
                <a:cs typeface="Trebuchet MS"/>
              </a:rPr>
              <a:t> </a:t>
            </a:r>
            <a:r>
              <a:rPr sz="2800" dirty="0">
                <a:solidFill>
                  <a:srgbClr val="938F8F"/>
                </a:solidFill>
                <a:latin typeface="Trebuchet MS"/>
                <a:cs typeface="Trebuchet MS"/>
              </a:rPr>
              <a:t>VINCULACIÓN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4FCE659-EACE-924A-AD1C-56F6B0E6E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" t="13601" r="6689" b="2777"/>
          <a:stretch/>
        </p:blipFill>
        <p:spPr>
          <a:xfrm>
            <a:off x="685800" y="1956756"/>
            <a:ext cx="13716000" cy="74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0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1108</Words>
  <Application>Microsoft Office PowerPoint</Application>
  <PresentationFormat>Personalizado</PresentationFormat>
  <Paragraphs>146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Arial</vt:lpstr>
      <vt:lpstr>Arial Narrow</vt:lpstr>
      <vt:lpstr>Calibri</vt:lpstr>
      <vt:lpstr>Courier New</vt:lpstr>
      <vt:lpstr>Franklin Gothic Book</vt:lpstr>
      <vt:lpstr>Franklin Gothic Demi</vt:lpstr>
      <vt:lpstr>Franklin Gothic Demi Cond</vt:lpstr>
      <vt:lpstr>Tahoma</vt:lpstr>
      <vt:lpstr>Trebuchet MS</vt:lpstr>
      <vt:lpstr>Wingdings</vt:lpstr>
      <vt:lpstr>Office Theme</vt:lpstr>
      <vt:lpstr>Presentación de PowerPoint</vt:lpstr>
      <vt:lpstr>¿Qué es el Servicio Social Universitario? </vt:lpstr>
      <vt:lpstr>Presentación de PowerPoint</vt:lpstr>
      <vt:lpstr>INFORMACIÓN BÁSICA</vt:lpstr>
      <vt:lpstr>DEFINICIONES</vt:lpstr>
      <vt:lpstr>PROCESO GENERAL </vt:lpstr>
      <vt:lpstr>Inscripción al SSU</vt:lpstr>
      <vt:lpstr>PROCESO SIIAA</vt:lpstr>
      <vt:lpstr>PROCESO SIIAA</vt:lpstr>
      <vt:lpstr>PROCESO SIIAA</vt:lpstr>
      <vt:lpstr>Formato de Inscripción al SSU</vt:lpstr>
      <vt:lpstr>PROCESO SIIAA</vt:lpstr>
      <vt:lpstr>Presentación de PowerPoint</vt:lpstr>
      <vt:lpstr>Elaborar 3 reportes de actividades</vt:lpstr>
      <vt:lpstr>Reportes de actividades</vt:lpstr>
      <vt:lpstr>Solicitar tu carta de terminación</vt:lpstr>
      <vt:lpstr>Presentación de PowerPoint</vt:lpstr>
      <vt:lpstr>PORTADA “MEMORIA FINAL”</vt:lpstr>
      <vt:lpstr>Presentación de PowerPoint</vt:lpstr>
      <vt:lpstr>Presentación de PowerPoint</vt:lpstr>
      <vt:lpstr>Programación de actividades 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ESTANCIAS</dc:title>
  <dc:creator>Miriam Ibarra</dc:creator>
  <cp:lastModifiedBy>Nubia</cp:lastModifiedBy>
  <cp:revision>19</cp:revision>
  <dcterms:created xsi:type="dcterms:W3CDTF">2023-06-22T18:38:48Z</dcterms:created>
  <dcterms:modified xsi:type="dcterms:W3CDTF">2025-01-22T18:04:47Z</dcterms:modified>
</cp:coreProperties>
</file>